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4" r:id="rId1"/>
    <p:sldMasterId id="2147483736" r:id="rId2"/>
    <p:sldMasterId id="2147483739" r:id="rId3"/>
    <p:sldMasterId id="2147483754" r:id="rId4"/>
    <p:sldMasterId id="2147483767" r:id="rId5"/>
    <p:sldMasterId id="2147483769" r:id="rId6"/>
    <p:sldMasterId id="2147483787" r:id="rId7"/>
    <p:sldMasterId id="2147483805" r:id="rId8"/>
  </p:sldMasterIdLst>
  <p:notesMasterIdLst>
    <p:notesMasterId r:id="rId31"/>
  </p:notesMasterIdLst>
  <p:sldIdLst>
    <p:sldId id="256" r:id="rId9"/>
    <p:sldId id="257" r:id="rId10"/>
    <p:sldId id="258" r:id="rId11"/>
    <p:sldId id="265" r:id="rId12"/>
    <p:sldId id="349" r:id="rId13"/>
    <p:sldId id="348" r:id="rId14"/>
    <p:sldId id="266" r:id="rId15"/>
    <p:sldId id="311" r:id="rId16"/>
    <p:sldId id="323" r:id="rId17"/>
    <p:sldId id="314" r:id="rId18"/>
    <p:sldId id="391" r:id="rId19"/>
    <p:sldId id="320" r:id="rId20"/>
    <p:sldId id="326" r:id="rId21"/>
    <p:sldId id="329" r:id="rId22"/>
    <p:sldId id="332" r:id="rId23"/>
    <p:sldId id="335" r:id="rId24"/>
    <p:sldId id="392" r:id="rId25"/>
    <p:sldId id="393" r:id="rId26"/>
    <p:sldId id="394" r:id="rId27"/>
    <p:sldId id="341" r:id="rId28"/>
    <p:sldId id="344" r:id="rId29"/>
    <p:sldId id="347" r:id="rId30"/>
  </p:sldIdLst>
  <p:sldSz cx="9144000" cy="5143500" type="screen16x9"/>
  <p:notesSz cx="7559675" cy="10691813"/>
  <p:embeddedFontLst>
    <p:embeddedFont>
      <p:font typeface="Bebas Neue" panose="020B0606020202050201" pitchFamily="34" charset="0"/>
      <p:regular r:id="rId32"/>
    </p:embeddedFont>
    <p:embeddedFont>
      <p:font typeface="Gill Sans MT" panose="020B0502020104020203" pitchFamily="34" charset="0"/>
      <p:regular r:id="rId33"/>
      <p:bold r:id="rId34"/>
      <p:italic r:id="rId35"/>
      <p:boldItalic r:id="rId36"/>
    </p:embeddedFont>
    <p:embeddedFont>
      <p:font typeface="Josefin Sans" pitchFamily="2" charset="0"/>
      <p:regular r:id="rId37"/>
      <p:bold r:id="rId38"/>
    </p:embeddedFont>
    <p:embeddedFont>
      <p:font typeface="Open Sans" panose="020B0606030504020204" pitchFamily="34" charset="0"/>
      <p:regular r:id="rId39"/>
      <p:bold r:id="rId40"/>
      <p:italic r:id="rId41"/>
      <p:boldItalic r:id="rId42"/>
    </p:embeddedFont>
    <p:embeddedFont>
      <p:font typeface="Quicksand" panose="020B0604020202020204" charset="0"/>
      <p:regular r:id="rId43"/>
      <p:bold r:id="rId44"/>
    </p:embeddedFont>
    <p:embeddedFont>
      <p:font typeface="Roboto Condensed Light" panose="02000000000000000000" pitchFamily="2" charset="0"/>
      <p:regular r:id="rId45"/>
      <p:italic r:id="rId46"/>
    </p:embeddedFont>
    <p:embeddedFont>
      <p:font typeface="Trebuchet MS" panose="020B0603020202020204" pitchFamily="34" charset="0"/>
      <p:regular r:id="rId47"/>
      <p:bold r:id="rId48"/>
      <p:italic r:id="rId49"/>
      <p:boldItalic r:id="rId50"/>
    </p:embeddedFont>
  </p:embeddedFontLst>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E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p:cViewPr varScale="1">
        <p:scale>
          <a:sx n="78" d="100"/>
          <a:sy n="78" d="100"/>
        </p:scale>
        <p:origin x="944" y="52"/>
      </p:cViewPr>
      <p:guideLst>
        <p:guide orient="horz" pos="162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8.fntdata"/><Relationship Id="rId21" Type="http://schemas.openxmlformats.org/officeDocument/2006/relationships/slide" Target="slides/slide13.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Master" Target="slideMasters/slideMaster8.xml"/><Relationship Id="rId51" Type="http://schemas.openxmlformats.org/officeDocument/2006/relationships/tags" Target="tags/tag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02751510-2DB6-450F-84DC-619306E0817E}" type="datetimeFigureOut">
              <a:rPr lang="en-IN" smtClean="0"/>
              <a:t>17-05-2024</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559080E-F163-40D2-97AD-0ABE8C28AB6C}" type="slidenum">
              <a:rPr lang="en-IN" smtClean="0"/>
              <a:t>‹#›</a:t>
            </a:fld>
            <a:endParaRPr lang="en-IN"/>
          </a:p>
        </p:txBody>
      </p:sp>
    </p:spTree>
    <p:extLst>
      <p:ext uri="{BB962C8B-B14F-4D97-AF65-F5344CB8AC3E}">
        <p14:creationId xmlns:p14="http://schemas.microsoft.com/office/powerpoint/2010/main" val="1291948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a:alphaModFix amt="48000"/>
            </a:blip>
            <a:stretch>
              <a:fillRect/>
            </a:stretch>
          </p:blipFill>
          <p:spPr>
            <a:xfrm>
              <a:off x="8" y="0"/>
              <a:ext cx="7717135" cy="5143501"/>
            </a:xfrm>
            <a:prstGeom prst="rect">
              <a:avLst/>
            </a:prstGeom>
            <a:noFill/>
            <a:ln>
              <a:noFill/>
            </a:ln>
          </p:spPr>
        </p:pic>
      </p:grpSp>
      <p:sp>
        <p:nvSpPr>
          <p:cNvPr id="13" name="Google Shape;13;p2"/>
          <p:cNvSpPr txBox="1">
            <a:spLocks noGrp="1"/>
          </p:cNvSpPr>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ct val="0"/>
              </a:spcBef>
              <a:spcAft>
                <a:spcPct val="0"/>
              </a:spcAft>
              <a:buSzPts val="5200"/>
              <a:buNone/>
              <a:defRPr sz="4500"/>
            </a:lvl1pPr>
            <a:lvl2pPr lvl="1" algn="ctr" rtl="0">
              <a:spcBef>
                <a:spcPct val="0"/>
              </a:spcBef>
              <a:spcAft>
                <a:spcPct val="0"/>
              </a:spcAft>
              <a:buSzPts val="5200"/>
              <a:buNone/>
              <a:defRPr sz="5200"/>
            </a:lvl2pPr>
            <a:lvl3pPr lvl="2" algn="ctr" rtl="0">
              <a:spcBef>
                <a:spcPct val="0"/>
              </a:spcBef>
              <a:spcAft>
                <a:spcPct val="0"/>
              </a:spcAft>
              <a:buSzPts val="5200"/>
              <a:buNone/>
              <a:defRPr sz="5200"/>
            </a:lvl3pPr>
            <a:lvl4pPr lvl="3" algn="ctr" rtl="0">
              <a:spcBef>
                <a:spcPct val="0"/>
              </a:spcBef>
              <a:spcAft>
                <a:spcPct val="0"/>
              </a:spcAft>
              <a:buSzPts val="5200"/>
              <a:buNone/>
              <a:defRPr sz="5200"/>
            </a:lvl4pPr>
            <a:lvl5pPr lvl="4" algn="ctr" rtl="0">
              <a:spcBef>
                <a:spcPct val="0"/>
              </a:spcBef>
              <a:spcAft>
                <a:spcPct val="0"/>
              </a:spcAft>
              <a:buSzPts val="5200"/>
              <a:buNone/>
              <a:defRPr sz="5200"/>
            </a:lvl5pPr>
            <a:lvl6pPr lvl="5" algn="ctr" rtl="0">
              <a:spcBef>
                <a:spcPct val="0"/>
              </a:spcBef>
              <a:spcAft>
                <a:spcPct val="0"/>
              </a:spcAft>
              <a:buSzPts val="5200"/>
              <a:buNone/>
              <a:defRPr sz="5200"/>
            </a:lvl6pPr>
            <a:lvl7pPr lvl="6" algn="ctr" rtl="0">
              <a:spcBef>
                <a:spcPct val="0"/>
              </a:spcBef>
              <a:spcAft>
                <a:spcPct val="0"/>
              </a:spcAft>
              <a:buSzPts val="5200"/>
              <a:buNone/>
              <a:defRPr sz="5200"/>
            </a:lvl7pPr>
            <a:lvl8pPr lvl="7" algn="ctr" rtl="0">
              <a:spcBef>
                <a:spcPct val="0"/>
              </a:spcBef>
              <a:spcAft>
                <a:spcPct val="0"/>
              </a:spcAft>
              <a:buSzPts val="5200"/>
              <a:buNone/>
              <a:defRPr sz="5200"/>
            </a:lvl8pPr>
            <a:lvl9pPr lvl="8" algn="ctr" rtl="0">
              <a:spcBef>
                <a:spcPct val="0"/>
              </a:spcBef>
              <a:spcAft>
                <a:spcPct val="0"/>
              </a:spcAft>
              <a:buSzPts val="5200"/>
              <a:buNone/>
              <a:defRPr sz="5200"/>
            </a:lvl9pPr>
          </a:lstStyle>
          <a:p>
            <a:r>
              <a:rPr lang="en-US"/>
              <a:t>Click to edit Master title style</a:t>
            </a:r>
            <a:endParaRPr/>
          </a:p>
        </p:txBody>
      </p:sp>
      <p:sp>
        <p:nvSpPr>
          <p:cNvPr id="14" name="Google Shape;14;p2"/>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800">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800"/>
              <a:buNone/>
              <a:defRPr sz="1800"/>
            </a:lvl2pPr>
            <a:lvl3pPr lvl="2" algn="ctr" rtl="0">
              <a:lnSpc>
                <a:spcPct val="100000"/>
              </a:lnSpc>
              <a:spcBef>
                <a:spcPct val="0"/>
              </a:spcBef>
              <a:spcAft>
                <a:spcPct val="0"/>
              </a:spcAft>
              <a:buSzPts val="1800"/>
              <a:buNone/>
              <a:defRPr sz="1800"/>
            </a:lvl3pPr>
            <a:lvl4pPr lvl="3" algn="ctr" rtl="0">
              <a:lnSpc>
                <a:spcPct val="100000"/>
              </a:lnSpc>
              <a:spcBef>
                <a:spcPct val="0"/>
              </a:spcBef>
              <a:spcAft>
                <a:spcPct val="0"/>
              </a:spcAft>
              <a:buSzPts val="1800"/>
              <a:buNone/>
              <a:defRPr sz="1800"/>
            </a:lvl4pPr>
            <a:lvl5pPr lvl="4" algn="ctr" rtl="0">
              <a:lnSpc>
                <a:spcPct val="100000"/>
              </a:lnSpc>
              <a:spcBef>
                <a:spcPct val="0"/>
              </a:spcBef>
              <a:spcAft>
                <a:spcPct val="0"/>
              </a:spcAft>
              <a:buSzPts val="1800"/>
              <a:buNone/>
              <a:defRPr sz="1800"/>
            </a:lvl5pPr>
            <a:lvl6pPr lvl="5" algn="ctr" rtl="0">
              <a:lnSpc>
                <a:spcPct val="100000"/>
              </a:lnSpc>
              <a:spcBef>
                <a:spcPct val="0"/>
              </a:spcBef>
              <a:spcAft>
                <a:spcPct val="0"/>
              </a:spcAft>
              <a:buSzPts val="1800"/>
              <a:buNone/>
              <a:defRPr sz="1800"/>
            </a:lvl6pPr>
            <a:lvl7pPr lvl="6" algn="ctr" rtl="0">
              <a:lnSpc>
                <a:spcPct val="100000"/>
              </a:lnSpc>
              <a:spcBef>
                <a:spcPct val="0"/>
              </a:spcBef>
              <a:spcAft>
                <a:spcPct val="0"/>
              </a:spcAft>
              <a:buSzPts val="1800"/>
              <a:buNone/>
              <a:defRPr sz="1800"/>
            </a:lvl7pPr>
            <a:lvl8pPr lvl="7" algn="ctr" rtl="0">
              <a:lnSpc>
                <a:spcPct val="100000"/>
              </a:lnSpc>
              <a:spcBef>
                <a:spcPct val="0"/>
              </a:spcBef>
              <a:spcAft>
                <a:spcPct val="0"/>
              </a:spcAft>
              <a:buSzPts val="1800"/>
              <a:buNone/>
              <a:defRPr sz="1800"/>
            </a:lvl8pPr>
            <a:lvl9pPr lvl="8" algn="ctr" rtl="0">
              <a:lnSpc>
                <a:spcPct val="100000"/>
              </a:lnSpc>
              <a:spcBef>
                <a:spcPct val="0"/>
              </a:spcBef>
              <a:spcAft>
                <a:spcPct val="0"/>
              </a:spcAft>
              <a:buSzPts val="1800"/>
              <a:buNone/>
              <a:defRPr sz="1800"/>
            </a:lvl9pPr>
          </a:lstStyle>
          <a:p>
            <a:r>
              <a:rPr lang="en-US"/>
              <a:t>Click to edit Master subtitle style</a:t>
            </a:r>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a:alphaModFix amt="48000"/>
          </a:blip>
          <a:stretch>
            <a:fillRect/>
          </a:stretch>
        </p:blipFill>
        <p:spPr>
          <a:xfrm rot="4861616">
            <a:off x="2643919" y="-1295605"/>
            <a:ext cx="3574490" cy="7570357"/>
          </a:xfrm>
          <a:prstGeom prst="rect">
            <a:avLst/>
          </a:prstGeom>
          <a:noFill/>
          <a:ln>
            <a:noFill/>
          </a:ln>
        </p:spPr>
      </p:pic>
      <p:sp>
        <p:nvSpPr>
          <p:cNvPr id="66" name="Google Shape;66;p11"/>
          <p:cNvSpPr txBox="1">
            <a:spLocks noGrp="1"/>
          </p:cNvSpPr>
          <p:nvPr>
            <p:ph type="title" hasCustomPrompt="1"/>
          </p:nvPr>
        </p:nvSpPr>
        <p:spPr>
          <a:xfrm>
            <a:off x="1284000" y="1468850"/>
            <a:ext cx="6576000" cy="15111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9600"/>
              <a:buNone/>
              <a:defRPr sz="9600"/>
            </a:lvl1pPr>
            <a:lvl2pPr lvl="1" algn="ctr" rtl="0">
              <a:spcBef>
                <a:spcPct val="0"/>
              </a:spcBef>
              <a:spcAft>
                <a:spcPct val="0"/>
              </a:spcAft>
              <a:buSzPts val="9600"/>
              <a:buNone/>
              <a:defRPr sz="9600"/>
            </a:lvl2pPr>
            <a:lvl3pPr lvl="2" algn="ctr" rtl="0">
              <a:spcBef>
                <a:spcPct val="0"/>
              </a:spcBef>
              <a:spcAft>
                <a:spcPct val="0"/>
              </a:spcAft>
              <a:buSzPts val="9600"/>
              <a:buNone/>
              <a:defRPr sz="9600"/>
            </a:lvl3pPr>
            <a:lvl4pPr lvl="3" algn="ctr" rtl="0">
              <a:spcBef>
                <a:spcPct val="0"/>
              </a:spcBef>
              <a:spcAft>
                <a:spcPct val="0"/>
              </a:spcAft>
              <a:buSzPts val="9600"/>
              <a:buNone/>
              <a:defRPr sz="9600"/>
            </a:lvl4pPr>
            <a:lvl5pPr lvl="4" algn="ctr" rtl="0">
              <a:spcBef>
                <a:spcPct val="0"/>
              </a:spcBef>
              <a:spcAft>
                <a:spcPct val="0"/>
              </a:spcAft>
              <a:buSzPts val="9600"/>
              <a:buNone/>
              <a:defRPr sz="9600"/>
            </a:lvl5pPr>
            <a:lvl6pPr lvl="5" algn="ctr" rtl="0">
              <a:spcBef>
                <a:spcPct val="0"/>
              </a:spcBef>
              <a:spcAft>
                <a:spcPct val="0"/>
              </a:spcAft>
              <a:buSzPts val="9600"/>
              <a:buNone/>
              <a:defRPr sz="9600"/>
            </a:lvl6pPr>
            <a:lvl7pPr lvl="6" algn="ctr" rtl="0">
              <a:spcBef>
                <a:spcPct val="0"/>
              </a:spcBef>
              <a:spcAft>
                <a:spcPct val="0"/>
              </a:spcAft>
              <a:buSzPts val="9600"/>
              <a:buNone/>
              <a:defRPr sz="9600"/>
            </a:lvl7pPr>
            <a:lvl8pPr lvl="7" algn="ctr" rtl="0">
              <a:spcBef>
                <a:spcPct val="0"/>
              </a:spcBef>
              <a:spcAft>
                <a:spcPct val="0"/>
              </a:spcAft>
              <a:buSzPts val="9600"/>
              <a:buNone/>
              <a:defRPr sz="9600"/>
            </a:lvl8pPr>
            <a:lvl9pPr lvl="8" algn="ctr" rtl="0">
              <a:spcBef>
                <a:spcPct val="0"/>
              </a:spcBef>
              <a:spcAft>
                <a:spcPct val="0"/>
              </a:spcAft>
              <a:buSzPts val="9600"/>
              <a:buNone/>
              <a:defRPr sz="9600"/>
            </a:lvl9pPr>
          </a:lstStyle>
          <a:p>
            <a:r>
              <a:t>xx%</a:t>
            </a:r>
          </a:p>
        </p:txBody>
      </p:sp>
      <p:sp>
        <p:nvSpPr>
          <p:cNvPr id="67" name="Google Shape;67;p11"/>
          <p:cNvSpPr txBox="1">
            <a:spLocks noGrp="1"/>
          </p:cNvSpPr>
          <p:nvPr>
            <p:ph type="subTitle" idx="1"/>
          </p:nvPr>
        </p:nvSpPr>
        <p:spPr>
          <a:xfrm>
            <a:off x="1284000" y="3553300"/>
            <a:ext cx="6576000" cy="7134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600"/>
              <a:buNone/>
              <a:defRPr sz="1600">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600"/>
              <a:buNone/>
              <a:defRPr sz="1600"/>
            </a:lvl2pPr>
            <a:lvl3pPr lvl="2" algn="ctr" rtl="0">
              <a:lnSpc>
                <a:spcPct val="100000"/>
              </a:lnSpc>
              <a:spcBef>
                <a:spcPct val="0"/>
              </a:spcBef>
              <a:spcAft>
                <a:spcPct val="0"/>
              </a:spcAft>
              <a:buSzPts val="1600"/>
              <a:buNone/>
              <a:defRPr sz="1600"/>
            </a:lvl3pPr>
            <a:lvl4pPr lvl="3" algn="ctr" rtl="0">
              <a:lnSpc>
                <a:spcPct val="100000"/>
              </a:lnSpc>
              <a:spcBef>
                <a:spcPct val="0"/>
              </a:spcBef>
              <a:spcAft>
                <a:spcPct val="0"/>
              </a:spcAft>
              <a:buSzPts val="1600"/>
              <a:buNone/>
              <a:defRPr sz="1600"/>
            </a:lvl4pPr>
            <a:lvl5pPr lvl="4" algn="ctr" rtl="0">
              <a:lnSpc>
                <a:spcPct val="100000"/>
              </a:lnSpc>
              <a:spcBef>
                <a:spcPct val="0"/>
              </a:spcBef>
              <a:spcAft>
                <a:spcPct val="0"/>
              </a:spcAft>
              <a:buSzPts val="1600"/>
              <a:buNone/>
              <a:defRPr sz="1600"/>
            </a:lvl5pPr>
            <a:lvl6pPr lvl="5" algn="ctr" rtl="0">
              <a:lnSpc>
                <a:spcPct val="100000"/>
              </a:lnSpc>
              <a:spcBef>
                <a:spcPct val="0"/>
              </a:spcBef>
              <a:spcAft>
                <a:spcPct val="0"/>
              </a:spcAft>
              <a:buSzPts val="1600"/>
              <a:buNone/>
              <a:defRPr sz="1600"/>
            </a:lvl6pPr>
            <a:lvl7pPr lvl="6" algn="ctr" rtl="0">
              <a:lnSpc>
                <a:spcPct val="100000"/>
              </a:lnSpc>
              <a:spcBef>
                <a:spcPct val="0"/>
              </a:spcBef>
              <a:spcAft>
                <a:spcPct val="0"/>
              </a:spcAft>
              <a:buSzPts val="1600"/>
              <a:buNone/>
              <a:defRPr sz="1600"/>
            </a:lvl7pPr>
            <a:lvl8pPr lvl="7" algn="ctr" rtl="0">
              <a:lnSpc>
                <a:spcPct val="100000"/>
              </a:lnSpc>
              <a:spcBef>
                <a:spcPct val="0"/>
              </a:spcBef>
              <a:spcAft>
                <a:spcPct val="0"/>
              </a:spcAft>
              <a:buSzPts val="1600"/>
              <a:buNone/>
              <a:defRPr sz="1600"/>
            </a:lvl8pPr>
            <a:lvl9pPr lvl="8" algn="ctr" rtl="0">
              <a:lnSpc>
                <a:spcPct val="100000"/>
              </a:lnSpc>
              <a:spcBef>
                <a:spcPct val="0"/>
              </a:spcBef>
              <a:spcAft>
                <a:spcPct val="0"/>
              </a:spcAft>
              <a:buSzPts val="1600"/>
              <a:buNone/>
              <a:defRPr sz="1600"/>
            </a:lvl9pPr>
          </a:lstStyle>
          <a:p>
            <a:r>
              <a:rPr lang="en-US"/>
              <a:t>Click to edit Master subtitle style</a:t>
            </a:r>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8"/>
        <p:cNvGrpSpPr/>
        <p:nvPr/>
      </p:nvGrpSpPr>
      <p:grpSpPr>
        <a:xfrm>
          <a:off x="0" y="0"/>
          <a:ext cx="0" cy="0"/>
          <a:chOff x="0" y="0"/>
          <a:chExt cx="0" cy="0"/>
        </a:xfrm>
      </p:grpSpPr>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pic>
        <p:nvPicPr>
          <p:cNvPr id="70" name="Google Shape;70;p1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75" name="Google Shape;75;p13"/>
          <p:cNvSpPr txBox="1">
            <a:spLocks noGrp="1"/>
          </p:cNvSpPr>
          <p:nvPr>
            <p:ph type="title" idx="2"/>
          </p:nvPr>
        </p:nvSpPr>
        <p:spPr>
          <a:xfrm>
            <a:off x="720000" y="1672417"/>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76" name="Google Shape;76;p13"/>
          <p:cNvSpPr txBox="1">
            <a:spLocks noGrp="1"/>
          </p:cNvSpPr>
          <p:nvPr>
            <p:ph type="title" idx="3" hasCustomPrompt="1"/>
          </p:nvPr>
        </p:nvSpPr>
        <p:spPr>
          <a:xfrm>
            <a:off x="1250550" y="1086015"/>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77" name="Google Shape;77;p13"/>
          <p:cNvSpPr txBox="1">
            <a:spLocks noGrp="1"/>
          </p:cNvSpPr>
          <p:nvPr>
            <p:ph type="subTitle" idx="1"/>
          </p:nvPr>
        </p:nvSpPr>
        <p:spPr>
          <a:xfrm>
            <a:off x="7200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78" name="Google Shape;78;p13"/>
          <p:cNvSpPr txBox="1">
            <a:spLocks noGrp="1"/>
          </p:cNvSpPr>
          <p:nvPr>
            <p:ph type="title" idx="4"/>
          </p:nvPr>
        </p:nvSpPr>
        <p:spPr>
          <a:xfrm>
            <a:off x="3403800" y="1672417"/>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79" name="Google Shape;79;p13"/>
          <p:cNvSpPr txBox="1">
            <a:spLocks noGrp="1"/>
          </p:cNvSpPr>
          <p:nvPr>
            <p:ph type="title" idx="5" hasCustomPrompt="1"/>
          </p:nvPr>
        </p:nvSpPr>
        <p:spPr>
          <a:xfrm>
            <a:off x="3934350" y="1086015"/>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80" name="Google Shape;80;p13"/>
          <p:cNvSpPr txBox="1">
            <a:spLocks noGrp="1"/>
          </p:cNvSpPr>
          <p:nvPr>
            <p:ph type="subTitle" idx="6"/>
          </p:nvPr>
        </p:nvSpPr>
        <p:spPr>
          <a:xfrm>
            <a:off x="34038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81" name="Google Shape;81;p13"/>
          <p:cNvSpPr txBox="1">
            <a:spLocks noGrp="1"/>
          </p:cNvSpPr>
          <p:nvPr>
            <p:ph type="title" idx="7"/>
          </p:nvPr>
        </p:nvSpPr>
        <p:spPr>
          <a:xfrm>
            <a:off x="6087600" y="1672417"/>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82" name="Google Shape;82;p13"/>
          <p:cNvSpPr txBox="1">
            <a:spLocks noGrp="1"/>
          </p:cNvSpPr>
          <p:nvPr>
            <p:ph type="title" idx="8" hasCustomPrompt="1"/>
          </p:nvPr>
        </p:nvSpPr>
        <p:spPr>
          <a:xfrm>
            <a:off x="6618150" y="1086015"/>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83" name="Google Shape;83;p13"/>
          <p:cNvSpPr txBox="1">
            <a:spLocks noGrp="1"/>
          </p:cNvSpPr>
          <p:nvPr>
            <p:ph type="subTitle" idx="9"/>
          </p:nvPr>
        </p:nvSpPr>
        <p:spPr>
          <a:xfrm>
            <a:off x="60876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84" name="Google Shape;84;p13"/>
          <p:cNvSpPr txBox="1">
            <a:spLocks noGrp="1"/>
          </p:cNvSpPr>
          <p:nvPr>
            <p:ph type="title" idx="13"/>
          </p:nvPr>
        </p:nvSpPr>
        <p:spPr>
          <a:xfrm>
            <a:off x="720000" y="3432026"/>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85" name="Google Shape;85;p13"/>
          <p:cNvSpPr txBox="1">
            <a:spLocks noGrp="1"/>
          </p:cNvSpPr>
          <p:nvPr>
            <p:ph type="title" idx="14" hasCustomPrompt="1"/>
          </p:nvPr>
        </p:nvSpPr>
        <p:spPr>
          <a:xfrm>
            <a:off x="1250550" y="2850421"/>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86" name="Google Shape;86;p13"/>
          <p:cNvSpPr txBox="1">
            <a:spLocks noGrp="1"/>
          </p:cNvSpPr>
          <p:nvPr>
            <p:ph type="subTitle" idx="15"/>
          </p:nvPr>
        </p:nvSpPr>
        <p:spPr>
          <a:xfrm>
            <a:off x="7200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87" name="Google Shape;87;p13"/>
          <p:cNvSpPr txBox="1">
            <a:spLocks noGrp="1"/>
          </p:cNvSpPr>
          <p:nvPr>
            <p:ph type="title" idx="16"/>
          </p:nvPr>
        </p:nvSpPr>
        <p:spPr>
          <a:xfrm>
            <a:off x="3403800" y="3432026"/>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88" name="Google Shape;88;p13"/>
          <p:cNvSpPr txBox="1">
            <a:spLocks noGrp="1"/>
          </p:cNvSpPr>
          <p:nvPr>
            <p:ph type="title" idx="17" hasCustomPrompt="1"/>
          </p:nvPr>
        </p:nvSpPr>
        <p:spPr>
          <a:xfrm>
            <a:off x="3934350" y="2850421"/>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89" name="Google Shape;89;p13"/>
          <p:cNvSpPr txBox="1">
            <a:spLocks noGrp="1"/>
          </p:cNvSpPr>
          <p:nvPr>
            <p:ph type="subTitle" idx="18"/>
          </p:nvPr>
        </p:nvSpPr>
        <p:spPr>
          <a:xfrm>
            <a:off x="34038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90" name="Google Shape;90;p13"/>
          <p:cNvSpPr txBox="1">
            <a:spLocks noGrp="1"/>
          </p:cNvSpPr>
          <p:nvPr>
            <p:ph type="title" idx="19"/>
          </p:nvPr>
        </p:nvSpPr>
        <p:spPr>
          <a:xfrm>
            <a:off x="6087600" y="3432026"/>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91" name="Google Shape;91;p13"/>
          <p:cNvSpPr txBox="1">
            <a:spLocks noGrp="1"/>
          </p:cNvSpPr>
          <p:nvPr>
            <p:ph type="title" idx="20" hasCustomPrompt="1"/>
          </p:nvPr>
        </p:nvSpPr>
        <p:spPr>
          <a:xfrm>
            <a:off x="6618150" y="2850421"/>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92" name="Google Shape;92;p13"/>
          <p:cNvSpPr txBox="1">
            <a:spLocks noGrp="1"/>
          </p:cNvSpPr>
          <p:nvPr>
            <p:ph type="subTitle" idx="21"/>
          </p:nvPr>
        </p:nvSpPr>
        <p:spPr>
          <a:xfrm>
            <a:off x="60876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93"/>
        <p:cNvGrpSpPr/>
        <p:nvPr/>
      </p:nvGrpSpPr>
      <p:grpSpPr>
        <a:xfrm>
          <a:off x="0" y="0"/>
          <a:ext cx="0" cy="0"/>
          <a:chOff x="0" y="0"/>
          <a:chExt cx="0" cy="0"/>
        </a:xfrm>
      </p:grpSpPr>
      <p:pic>
        <p:nvPicPr>
          <p:cNvPr id="94" name="Google Shape;94;p14"/>
          <p:cNvPicPr preferRelativeResize="0"/>
          <p:nvPr/>
        </p:nvPicPr>
        <p:blipFill>
          <a:blip r:embed="rId2">
            <a:alphaModFix amt="57000"/>
          </a:blip>
          <a:stretch>
            <a:fillRect/>
          </a:stretch>
        </p:blipFill>
        <p:spPr>
          <a:xfrm rot="10800000" flipH="1">
            <a:off x="0" y="0"/>
            <a:ext cx="9144000" cy="5143500"/>
          </a:xfrm>
          <a:prstGeom prst="rect">
            <a:avLst/>
          </a:prstGeom>
          <a:noFill/>
          <a:ln>
            <a:noFill/>
          </a:ln>
        </p:spPr>
      </p:pic>
      <p:grpSp>
        <p:nvGrpSpPr>
          <p:cNvPr id="2" name="Google Shape;95;p14"/>
          <p:cNvGrpSpPr/>
          <p:nvPr/>
        </p:nvGrpSpPr>
        <p:grpSpPr>
          <a:xfrm rot="10800000" flipH="1">
            <a:off x="-1002602" y="2626046"/>
            <a:ext cx="10690508" cy="3876129"/>
            <a:chOff x="-1002602" y="-2587450"/>
            <a:chExt cx="10690508" cy="3876129"/>
          </a:xfrm>
        </p:grpSpPr>
        <p:pic>
          <p:nvPicPr>
            <p:cNvPr id="96" name="Google Shape;96;p14"/>
            <p:cNvPicPr preferRelativeResize="0"/>
            <p:nvPr/>
          </p:nvPicPr>
          <p:blipFill>
            <a:blip r:embed="rId3">
              <a:alphaModFix amt="37000"/>
            </a:blip>
            <a:stretch>
              <a:fillRect/>
            </a:stretch>
          </p:blipFill>
          <p:spPr>
            <a:xfrm>
              <a:off x="-1002602" y="-2587450"/>
              <a:ext cx="2881223" cy="2929874"/>
            </a:xfrm>
            <a:prstGeom prst="rect">
              <a:avLst/>
            </a:prstGeom>
            <a:noFill/>
            <a:ln>
              <a:noFill/>
            </a:ln>
          </p:spPr>
        </p:pic>
        <p:pic>
          <p:nvPicPr>
            <p:cNvPr id="97" name="Google Shape;97;p14"/>
            <p:cNvPicPr preferRelativeResize="0"/>
            <p:nvPr/>
          </p:nvPicPr>
          <p:blipFill>
            <a:blip r:embed="rId4">
              <a:alphaModFix amt="31000"/>
            </a:blip>
            <a:srcRect l="-115660" t="-15070" r="115660" b="15069"/>
            <a:stretch>
              <a:fillRect/>
            </a:stretch>
          </p:blipFill>
          <p:spPr>
            <a:xfrm rot="4408896">
              <a:off x="7465724" y="-1122075"/>
              <a:ext cx="1486300" cy="2644623"/>
            </a:xfrm>
            <a:prstGeom prst="rect">
              <a:avLst/>
            </a:prstGeom>
            <a:noFill/>
            <a:ln>
              <a:noFill/>
            </a:ln>
          </p:spPr>
        </p:pic>
      </p:grpSp>
      <p:sp>
        <p:nvSpPr>
          <p:cNvPr id="98" name="Google Shape;98;p14"/>
          <p:cNvSpPr txBox="1">
            <a:spLocks noGrp="1"/>
          </p:cNvSpPr>
          <p:nvPr>
            <p:ph type="title"/>
          </p:nvPr>
        </p:nvSpPr>
        <p:spPr>
          <a:xfrm>
            <a:off x="720000" y="2117188"/>
            <a:ext cx="2336400" cy="9420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99" name="Google Shape;99;p14"/>
          <p:cNvSpPr txBox="1">
            <a:spLocks noGrp="1"/>
          </p:cNvSpPr>
          <p:nvPr>
            <p:ph type="title" idx="2"/>
          </p:nvPr>
        </p:nvSpPr>
        <p:spPr>
          <a:xfrm>
            <a:off x="3980038" y="1027588"/>
            <a:ext cx="2169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100" name="Google Shape;100;p14"/>
          <p:cNvSpPr txBox="1">
            <a:spLocks noGrp="1"/>
          </p:cNvSpPr>
          <p:nvPr>
            <p:ph type="title" idx="3" hasCustomPrompt="1"/>
          </p:nvPr>
        </p:nvSpPr>
        <p:spPr>
          <a:xfrm>
            <a:off x="3093426" y="1027588"/>
            <a:ext cx="8199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01" name="Google Shape;101;p14"/>
          <p:cNvSpPr txBox="1">
            <a:spLocks noGrp="1"/>
          </p:cNvSpPr>
          <p:nvPr>
            <p:ph type="subTitle" idx="1"/>
          </p:nvPr>
        </p:nvSpPr>
        <p:spPr>
          <a:xfrm>
            <a:off x="6216076" y="1027588"/>
            <a:ext cx="2185200" cy="5934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102" name="Google Shape;102;p14"/>
          <p:cNvSpPr txBox="1">
            <a:spLocks noGrp="1"/>
          </p:cNvSpPr>
          <p:nvPr>
            <p:ph type="title" idx="4"/>
          </p:nvPr>
        </p:nvSpPr>
        <p:spPr>
          <a:xfrm>
            <a:off x="3980038" y="2354195"/>
            <a:ext cx="2169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103" name="Google Shape;103;p14"/>
          <p:cNvSpPr txBox="1">
            <a:spLocks noGrp="1"/>
          </p:cNvSpPr>
          <p:nvPr>
            <p:ph type="title" idx="5" hasCustomPrompt="1"/>
          </p:nvPr>
        </p:nvSpPr>
        <p:spPr>
          <a:xfrm>
            <a:off x="3093434" y="2354188"/>
            <a:ext cx="8199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04" name="Google Shape;104;p14"/>
          <p:cNvSpPr txBox="1">
            <a:spLocks noGrp="1"/>
          </p:cNvSpPr>
          <p:nvPr>
            <p:ph type="subTitle" idx="6"/>
          </p:nvPr>
        </p:nvSpPr>
        <p:spPr>
          <a:xfrm>
            <a:off x="6216076" y="2354195"/>
            <a:ext cx="2185200" cy="5934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105" name="Google Shape;105;p14"/>
          <p:cNvSpPr txBox="1">
            <a:spLocks noGrp="1"/>
          </p:cNvSpPr>
          <p:nvPr>
            <p:ph type="title" idx="7"/>
          </p:nvPr>
        </p:nvSpPr>
        <p:spPr>
          <a:xfrm>
            <a:off x="3980038" y="3555390"/>
            <a:ext cx="2169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106" name="Google Shape;106;p14"/>
          <p:cNvSpPr txBox="1">
            <a:spLocks noGrp="1"/>
          </p:cNvSpPr>
          <p:nvPr>
            <p:ph type="title" idx="8" hasCustomPrompt="1"/>
          </p:nvPr>
        </p:nvSpPr>
        <p:spPr>
          <a:xfrm>
            <a:off x="3091425" y="3555388"/>
            <a:ext cx="8199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07" name="Google Shape;107;p14"/>
          <p:cNvSpPr txBox="1">
            <a:spLocks noGrp="1"/>
          </p:cNvSpPr>
          <p:nvPr>
            <p:ph type="subTitle" idx="9"/>
          </p:nvPr>
        </p:nvSpPr>
        <p:spPr>
          <a:xfrm>
            <a:off x="6216076" y="3555390"/>
            <a:ext cx="2185200" cy="5934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8"/>
        <p:cNvGrpSpPr/>
        <p:nvPr/>
      </p:nvGrpSpPr>
      <p:grpSpPr>
        <a:xfrm>
          <a:off x="0" y="0"/>
          <a:ext cx="0" cy="0"/>
          <a:chOff x="0" y="0"/>
          <a:chExt cx="0" cy="0"/>
        </a:xfrm>
      </p:grpSpPr>
      <p:pic>
        <p:nvPicPr>
          <p:cNvPr id="109" name="Google Shape;109;p1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110;p15"/>
          <p:cNvGrpSpPr/>
          <p:nvPr/>
        </p:nvGrpSpPr>
        <p:grpSpPr>
          <a:xfrm flipH="1">
            <a:off x="-1390802" y="299725"/>
            <a:ext cx="11262196" cy="4113879"/>
            <a:chOff x="-1074490" y="299725"/>
            <a:chExt cx="11262196" cy="4113879"/>
          </a:xfrm>
        </p:grpSpPr>
        <p:pic>
          <p:nvPicPr>
            <p:cNvPr id="111" name="Google Shape;111;p15"/>
            <p:cNvPicPr preferRelativeResize="0"/>
            <p:nvPr/>
          </p:nvPicPr>
          <p:blipFill>
            <a:blip r:embed="rId3">
              <a:alphaModFix amt="37000"/>
            </a:blip>
            <a:stretch>
              <a:fillRect/>
            </a:stretch>
          </p:blipFill>
          <p:spPr>
            <a:xfrm>
              <a:off x="-1074490" y="299725"/>
              <a:ext cx="2881223" cy="2929874"/>
            </a:xfrm>
            <a:prstGeom prst="rect">
              <a:avLst/>
            </a:prstGeom>
            <a:noFill/>
            <a:ln>
              <a:noFill/>
            </a:ln>
          </p:spPr>
        </p:pic>
        <p:pic>
          <p:nvPicPr>
            <p:cNvPr id="112" name="Google Shape;112;p15"/>
            <p:cNvPicPr preferRelativeResize="0"/>
            <p:nvPr/>
          </p:nvPicPr>
          <p:blipFill>
            <a:blip r:embed="rId4">
              <a:alphaModFix amt="31000"/>
            </a:blip>
            <a:stretch>
              <a:fillRect/>
            </a:stretch>
          </p:blipFill>
          <p:spPr>
            <a:xfrm rot="4408896">
              <a:off x="7965524" y="2002850"/>
              <a:ext cx="1486300" cy="2644623"/>
            </a:xfrm>
            <a:prstGeom prst="rect">
              <a:avLst/>
            </a:prstGeom>
            <a:noFill/>
            <a:ln>
              <a:noFill/>
            </a:ln>
          </p:spPr>
        </p:pic>
      </p:grpSp>
      <p:sp>
        <p:nvSpPr>
          <p:cNvPr id="113" name="Google Shape;113;p15"/>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114" name="Google Shape;114;p15"/>
          <p:cNvSpPr txBox="1">
            <a:spLocks noGrp="1"/>
          </p:cNvSpPr>
          <p:nvPr>
            <p:ph type="title" idx="2"/>
          </p:nvPr>
        </p:nvSpPr>
        <p:spPr>
          <a:xfrm>
            <a:off x="1888350" y="1672417"/>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115" name="Google Shape;115;p15"/>
          <p:cNvSpPr txBox="1">
            <a:spLocks noGrp="1"/>
          </p:cNvSpPr>
          <p:nvPr>
            <p:ph type="title" idx="3" hasCustomPrompt="1"/>
          </p:nvPr>
        </p:nvSpPr>
        <p:spPr>
          <a:xfrm>
            <a:off x="2418900" y="1086015"/>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16" name="Google Shape;116;p15"/>
          <p:cNvSpPr txBox="1">
            <a:spLocks noGrp="1"/>
          </p:cNvSpPr>
          <p:nvPr>
            <p:ph type="subTitle" idx="1"/>
          </p:nvPr>
        </p:nvSpPr>
        <p:spPr>
          <a:xfrm>
            <a:off x="18883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117" name="Google Shape;117;p15"/>
          <p:cNvSpPr txBox="1">
            <a:spLocks noGrp="1"/>
          </p:cNvSpPr>
          <p:nvPr>
            <p:ph type="title" idx="4"/>
          </p:nvPr>
        </p:nvSpPr>
        <p:spPr>
          <a:xfrm>
            <a:off x="4572150" y="1672417"/>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118" name="Google Shape;118;p15"/>
          <p:cNvSpPr txBox="1">
            <a:spLocks noGrp="1"/>
          </p:cNvSpPr>
          <p:nvPr>
            <p:ph type="title" idx="5" hasCustomPrompt="1"/>
          </p:nvPr>
        </p:nvSpPr>
        <p:spPr>
          <a:xfrm>
            <a:off x="5102700" y="1086015"/>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19" name="Google Shape;119;p15"/>
          <p:cNvSpPr txBox="1">
            <a:spLocks noGrp="1"/>
          </p:cNvSpPr>
          <p:nvPr>
            <p:ph type="subTitle" idx="6"/>
          </p:nvPr>
        </p:nvSpPr>
        <p:spPr>
          <a:xfrm>
            <a:off x="45721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120" name="Google Shape;120;p15"/>
          <p:cNvSpPr txBox="1">
            <a:spLocks noGrp="1"/>
          </p:cNvSpPr>
          <p:nvPr>
            <p:ph type="title" idx="7"/>
          </p:nvPr>
        </p:nvSpPr>
        <p:spPr>
          <a:xfrm>
            <a:off x="1888350" y="3432026"/>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121" name="Google Shape;121;p15"/>
          <p:cNvSpPr txBox="1">
            <a:spLocks noGrp="1"/>
          </p:cNvSpPr>
          <p:nvPr>
            <p:ph type="title" idx="8" hasCustomPrompt="1"/>
          </p:nvPr>
        </p:nvSpPr>
        <p:spPr>
          <a:xfrm>
            <a:off x="2418900" y="2850421"/>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22" name="Google Shape;122;p15"/>
          <p:cNvSpPr txBox="1">
            <a:spLocks noGrp="1"/>
          </p:cNvSpPr>
          <p:nvPr>
            <p:ph type="subTitle" idx="9"/>
          </p:nvPr>
        </p:nvSpPr>
        <p:spPr>
          <a:xfrm>
            <a:off x="18883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
        <p:nvSpPr>
          <p:cNvPr id="123" name="Google Shape;123;p15"/>
          <p:cNvSpPr txBox="1">
            <a:spLocks noGrp="1"/>
          </p:cNvSpPr>
          <p:nvPr>
            <p:ph type="title" idx="13"/>
          </p:nvPr>
        </p:nvSpPr>
        <p:spPr>
          <a:xfrm>
            <a:off x="4572150" y="3432026"/>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124" name="Google Shape;124;p15"/>
          <p:cNvSpPr txBox="1">
            <a:spLocks noGrp="1"/>
          </p:cNvSpPr>
          <p:nvPr>
            <p:ph type="title" idx="14" hasCustomPrompt="1"/>
          </p:nvPr>
        </p:nvSpPr>
        <p:spPr>
          <a:xfrm>
            <a:off x="5102700" y="2850421"/>
            <a:ext cx="1275300" cy="593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000">
                <a:solidFill>
                  <a:schemeClr val="accent1"/>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125" name="Google Shape;125;p15"/>
          <p:cNvSpPr txBox="1">
            <a:spLocks noGrp="1"/>
          </p:cNvSpPr>
          <p:nvPr>
            <p:ph type="subTitle" idx="15"/>
          </p:nvPr>
        </p:nvSpPr>
        <p:spPr>
          <a:xfrm>
            <a:off x="45721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a:alphaModFix amt="30000"/>
          </a:blip>
          <a:stretch>
            <a:fillRect/>
          </a:stretch>
        </p:blipFill>
        <p:spPr>
          <a:xfrm rot="10800000">
            <a:off x="0" y="-947289"/>
            <a:ext cx="9144003" cy="6098978"/>
          </a:xfrm>
          <a:prstGeom prst="rect">
            <a:avLst/>
          </a:prstGeom>
          <a:noFill/>
          <a:ln>
            <a:noFill/>
          </a:ln>
        </p:spPr>
      </p:pic>
      <p:sp>
        <p:nvSpPr>
          <p:cNvPr id="129" name="Google Shape;129;p16"/>
          <p:cNvSpPr txBox="1">
            <a:spLocks noGrp="1"/>
          </p:cNvSpPr>
          <p:nvPr>
            <p:ph type="title"/>
          </p:nvPr>
        </p:nvSpPr>
        <p:spPr>
          <a:xfrm flipH="1">
            <a:off x="2132450" y="1482875"/>
            <a:ext cx="4978500" cy="6822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600"/>
              <a:buNone/>
              <a:defRPr sz="35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r>
              <a:rPr lang="en-US"/>
              <a:t>Click to edit Master title style</a:t>
            </a:r>
            <a:endParaRPr/>
          </a:p>
        </p:txBody>
      </p:sp>
      <p:sp>
        <p:nvSpPr>
          <p:cNvPr id="130" name="Google Shape;130;p16"/>
          <p:cNvSpPr txBox="1">
            <a:spLocks noGrp="1"/>
          </p:cNvSpPr>
          <p:nvPr>
            <p:ph type="subTitle" idx="1"/>
          </p:nvPr>
        </p:nvSpPr>
        <p:spPr>
          <a:xfrm flipH="1">
            <a:off x="2132450" y="2389840"/>
            <a:ext cx="4978500" cy="1270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6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1"/>
        <p:cNvGrpSpPr/>
        <p:nvPr/>
      </p:nvGrpSpPr>
      <p:grpSpPr>
        <a:xfrm>
          <a:off x="0" y="0"/>
          <a:ext cx="0" cy="0"/>
          <a:chOff x="0" y="0"/>
          <a:chExt cx="0" cy="0"/>
        </a:xfrm>
      </p:grpSpPr>
      <p:pic>
        <p:nvPicPr>
          <p:cNvPr id="132" name="Google Shape;132;p17"/>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33" name="Google Shape;133;p17"/>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a:spcBef>
                <a:spcPct val="0"/>
              </a:spcBef>
              <a:spcAft>
                <a:spcPct val="0"/>
              </a:spcAft>
              <a:buSzPts val="2500"/>
              <a:buNone/>
              <a:defRPr sz="2500"/>
            </a:lvl1pPr>
            <a:lvl2pPr lvl="1">
              <a:spcBef>
                <a:spcPct val="0"/>
              </a:spcBef>
              <a:spcAft>
                <a:spcPct val="0"/>
              </a:spcAft>
              <a:buSzPts val="3500"/>
              <a:buNone/>
              <a:defRPr>
                <a:latin typeface="Cardo"/>
                <a:ea typeface="Cardo"/>
                <a:cs typeface="Cardo"/>
                <a:sym typeface="Cardo"/>
              </a:defRPr>
            </a:lvl2pPr>
            <a:lvl3pPr lvl="2">
              <a:spcBef>
                <a:spcPct val="0"/>
              </a:spcBef>
              <a:spcAft>
                <a:spcPct val="0"/>
              </a:spcAft>
              <a:buSzPts val="3500"/>
              <a:buNone/>
              <a:defRPr>
                <a:latin typeface="Cardo"/>
                <a:ea typeface="Cardo"/>
                <a:cs typeface="Cardo"/>
                <a:sym typeface="Cardo"/>
              </a:defRPr>
            </a:lvl3pPr>
            <a:lvl4pPr lvl="3">
              <a:spcBef>
                <a:spcPct val="0"/>
              </a:spcBef>
              <a:spcAft>
                <a:spcPct val="0"/>
              </a:spcAft>
              <a:buSzPts val="3500"/>
              <a:buNone/>
              <a:defRPr>
                <a:latin typeface="Cardo"/>
                <a:ea typeface="Cardo"/>
                <a:cs typeface="Cardo"/>
                <a:sym typeface="Cardo"/>
              </a:defRPr>
            </a:lvl4pPr>
            <a:lvl5pPr lvl="4">
              <a:spcBef>
                <a:spcPct val="0"/>
              </a:spcBef>
              <a:spcAft>
                <a:spcPct val="0"/>
              </a:spcAft>
              <a:buSzPts val="3500"/>
              <a:buNone/>
              <a:defRPr>
                <a:latin typeface="Cardo"/>
                <a:ea typeface="Cardo"/>
                <a:cs typeface="Cardo"/>
                <a:sym typeface="Cardo"/>
              </a:defRPr>
            </a:lvl5pPr>
            <a:lvl6pPr lvl="5">
              <a:spcBef>
                <a:spcPct val="0"/>
              </a:spcBef>
              <a:spcAft>
                <a:spcPct val="0"/>
              </a:spcAft>
              <a:buSzPts val="3500"/>
              <a:buNone/>
              <a:defRPr>
                <a:latin typeface="Cardo"/>
                <a:ea typeface="Cardo"/>
                <a:cs typeface="Cardo"/>
                <a:sym typeface="Cardo"/>
              </a:defRPr>
            </a:lvl6pPr>
            <a:lvl7pPr lvl="6">
              <a:spcBef>
                <a:spcPct val="0"/>
              </a:spcBef>
              <a:spcAft>
                <a:spcPct val="0"/>
              </a:spcAft>
              <a:buSzPts val="3500"/>
              <a:buNone/>
              <a:defRPr>
                <a:latin typeface="Cardo"/>
                <a:ea typeface="Cardo"/>
                <a:cs typeface="Cardo"/>
                <a:sym typeface="Cardo"/>
              </a:defRPr>
            </a:lvl7pPr>
            <a:lvl8pPr lvl="7">
              <a:spcBef>
                <a:spcPct val="0"/>
              </a:spcBef>
              <a:spcAft>
                <a:spcPct val="0"/>
              </a:spcAft>
              <a:buSzPts val="3500"/>
              <a:buNone/>
              <a:defRPr>
                <a:latin typeface="Cardo"/>
                <a:ea typeface="Cardo"/>
                <a:cs typeface="Cardo"/>
                <a:sym typeface="Cardo"/>
              </a:defRPr>
            </a:lvl8pPr>
            <a:lvl9pPr lvl="8">
              <a:spcBef>
                <a:spcPct val="0"/>
              </a:spcBef>
              <a:spcAft>
                <a:spcPct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34;p17"/>
          <p:cNvGrpSpPr/>
          <p:nvPr/>
        </p:nvGrpSpPr>
        <p:grpSpPr>
          <a:xfrm>
            <a:off x="0" y="-805349"/>
            <a:ext cx="9763800" cy="7934649"/>
            <a:chOff x="0" y="-805349"/>
            <a:chExt cx="9763800" cy="7934649"/>
          </a:xfrm>
        </p:grpSpPr>
        <p:pic>
          <p:nvPicPr>
            <p:cNvPr id="135" name="Google Shape;135;p17"/>
            <p:cNvPicPr preferRelativeResize="0"/>
            <p:nvPr/>
          </p:nvPicPr>
          <p:blipFill>
            <a:blip r:embed="rId3">
              <a:alphaModFix amt="21000"/>
            </a:blip>
            <a:stretch>
              <a:fillRect/>
            </a:stretch>
          </p:blipFill>
          <p:spPr>
            <a:xfrm rot="-5400000">
              <a:off x="-2349749" y="2349750"/>
              <a:ext cx="7129298" cy="2429801"/>
            </a:xfrm>
            <a:prstGeom prst="rect">
              <a:avLst/>
            </a:prstGeom>
            <a:noFill/>
            <a:ln>
              <a:noFill/>
            </a:ln>
          </p:spPr>
        </p:pic>
        <p:pic>
          <p:nvPicPr>
            <p:cNvPr id="136" name="Google Shape;136;p17"/>
            <p:cNvPicPr preferRelativeResize="0"/>
            <p:nvPr/>
          </p:nvPicPr>
          <p:blipFill>
            <a:blip r:embed="rId4">
              <a:alphaModFix amt="40000"/>
            </a:blip>
            <a:stretch>
              <a:fillRect/>
            </a:stretch>
          </p:blipFill>
          <p:spPr>
            <a:xfrm>
              <a:off x="7439551" y="-805349"/>
              <a:ext cx="2324250" cy="2294753"/>
            </a:xfrm>
            <a:prstGeom prst="rect">
              <a:avLst/>
            </a:prstGeom>
            <a:noFill/>
            <a:ln>
              <a:noFill/>
            </a:ln>
          </p:spPr>
        </p:pic>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7"/>
        <p:cNvGrpSpPr/>
        <p:nvPr/>
      </p:nvGrpSpPr>
      <p:grpSpPr>
        <a:xfrm>
          <a:off x="0" y="0"/>
          <a:ext cx="0" cy="0"/>
          <a:chOff x="0" y="0"/>
          <a:chExt cx="0" cy="0"/>
        </a:xfrm>
      </p:grpSpPr>
      <p:pic>
        <p:nvPicPr>
          <p:cNvPr id="138" name="Google Shape;138;p1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39" name="Google Shape;139;p18"/>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atin typeface="Cardo"/>
                <a:ea typeface="Cardo"/>
                <a:cs typeface="Cardo"/>
                <a:sym typeface="Cardo"/>
              </a:defRPr>
            </a:lvl2pPr>
            <a:lvl3pPr lvl="2" rtl="0">
              <a:spcBef>
                <a:spcPct val="0"/>
              </a:spcBef>
              <a:spcAft>
                <a:spcPct val="0"/>
              </a:spcAft>
              <a:buSzPts val="3500"/>
              <a:buNone/>
              <a:defRPr>
                <a:latin typeface="Cardo"/>
                <a:ea typeface="Cardo"/>
                <a:cs typeface="Cardo"/>
                <a:sym typeface="Cardo"/>
              </a:defRPr>
            </a:lvl3pPr>
            <a:lvl4pPr lvl="3" rtl="0">
              <a:spcBef>
                <a:spcPct val="0"/>
              </a:spcBef>
              <a:spcAft>
                <a:spcPct val="0"/>
              </a:spcAft>
              <a:buSzPts val="3500"/>
              <a:buNone/>
              <a:defRPr>
                <a:latin typeface="Cardo"/>
                <a:ea typeface="Cardo"/>
                <a:cs typeface="Cardo"/>
                <a:sym typeface="Cardo"/>
              </a:defRPr>
            </a:lvl4pPr>
            <a:lvl5pPr lvl="4" rtl="0">
              <a:spcBef>
                <a:spcPct val="0"/>
              </a:spcBef>
              <a:spcAft>
                <a:spcPct val="0"/>
              </a:spcAft>
              <a:buSzPts val="3500"/>
              <a:buNone/>
              <a:defRPr>
                <a:latin typeface="Cardo"/>
                <a:ea typeface="Cardo"/>
                <a:cs typeface="Cardo"/>
                <a:sym typeface="Cardo"/>
              </a:defRPr>
            </a:lvl5pPr>
            <a:lvl6pPr lvl="5" rtl="0">
              <a:spcBef>
                <a:spcPct val="0"/>
              </a:spcBef>
              <a:spcAft>
                <a:spcPct val="0"/>
              </a:spcAft>
              <a:buSzPts val="3500"/>
              <a:buNone/>
              <a:defRPr>
                <a:latin typeface="Cardo"/>
                <a:ea typeface="Cardo"/>
                <a:cs typeface="Cardo"/>
                <a:sym typeface="Cardo"/>
              </a:defRPr>
            </a:lvl6pPr>
            <a:lvl7pPr lvl="6" rtl="0">
              <a:spcBef>
                <a:spcPct val="0"/>
              </a:spcBef>
              <a:spcAft>
                <a:spcPct val="0"/>
              </a:spcAft>
              <a:buSzPts val="3500"/>
              <a:buNone/>
              <a:defRPr>
                <a:latin typeface="Cardo"/>
                <a:ea typeface="Cardo"/>
                <a:cs typeface="Cardo"/>
                <a:sym typeface="Cardo"/>
              </a:defRPr>
            </a:lvl7pPr>
            <a:lvl8pPr lvl="7" rtl="0">
              <a:spcBef>
                <a:spcPct val="0"/>
              </a:spcBef>
              <a:spcAft>
                <a:spcPct val="0"/>
              </a:spcAft>
              <a:buSzPts val="3500"/>
              <a:buNone/>
              <a:defRPr>
                <a:latin typeface="Cardo"/>
                <a:ea typeface="Cardo"/>
                <a:cs typeface="Cardo"/>
                <a:sym typeface="Cardo"/>
              </a:defRPr>
            </a:lvl8pPr>
            <a:lvl9pPr lvl="8" rtl="0">
              <a:spcBef>
                <a:spcPct val="0"/>
              </a:spcBef>
              <a:spcAft>
                <a:spcPct val="0"/>
              </a:spcAft>
              <a:buSzPts val="3500"/>
              <a:buNone/>
              <a:defRPr>
                <a:latin typeface="Cardo"/>
                <a:ea typeface="Cardo"/>
                <a:cs typeface="Cardo"/>
                <a:sym typeface="Cardo"/>
              </a:defRPr>
            </a:lvl9pPr>
          </a:lstStyle>
          <a:p>
            <a:r>
              <a:rPr lang="en-US"/>
              <a:t>Click to edit Master title style</a:t>
            </a:r>
            <a:endParaRPr/>
          </a:p>
        </p:txBody>
      </p:sp>
      <p:pic>
        <p:nvPicPr>
          <p:cNvPr id="140" name="Google Shape;140;p18"/>
          <p:cNvPicPr preferRelativeResize="0"/>
          <p:nvPr/>
        </p:nvPicPr>
        <p:blipFill>
          <a:blip r:embed="rId3">
            <a:alphaModFix amt="60000"/>
          </a:blip>
          <a:stretch>
            <a:fillRect/>
          </a:stretch>
        </p:blipFill>
        <p:spPr>
          <a:xfrm>
            <a:off x="-1029327" y="3181250"/>
            <a:ext cx="2881223" cy="2929874"/>
          </a:xfrm>
          <a:prstGeom prst="rect">
            <a:avLst/>
          </a:prstGeom>
          <a:noFill/>
          <a:ln>
            <a:noFill/>
          </a:ln>
        </p:spPr>
      </p:pic>
      <p:pic>
        <p:nvPicPr>
          <p:cNvPr id="141" name="Google Shape;141;p18"/>
          <p:cNvPicPr preferRelativeResize="0"/>
          <p:nvPr/>
        </p:nvPicPr>
        <p:blipFill>
          <a:blip r:embed="rId4">
            <a:alphaModFix/>
          </a:blip>
          <a:stretch>
            <a:fillRect/>
          </a:stretch>
        </p:blipFill>
        <p:spPr>
          <a:xfrm rot="9116214">
            <a:off x="7511526" y="565727"/>
            <a:ext cx="2981601" cy="4012048"/>
          </a:xfrm>
          <a:prstGeom prst="rect">
            <a:avLst/>
          </a:prstGeom>
          <a:noFill/>
          <a:ln>
            <a:noFill/>
          </a:ln>
        </p:spPr>
      </p:pic>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2"/>
        <p:cNvGrpSpPr/>
        <p:nvPr/>
      </p:nvGrpSpPr>
      <p:grpSpPr>
        <a:xfrm>
          <a:off x="0" y="0"/>
          <a:ext cx="0" cy="0"/>
          <a:chOff x="0" y="0"/>
          <a:chExt cx="0" cy="0"/>
        </a:xfrm>
      </p:grpSpPr>
      <p:pic>
        <p:nvPicPr>
          <p:cNvPr id="143" name="Google Shape;143;p19"/>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144;p19"/>
          <p:cNvGrpSpPr/>
          <p:nvPr/>
        </p:nvGrpSpPr>
        <p:grpSpPr>
          <a:xfrm>
            <a:off x="-576577" y="-1474725"/>
            <a:ext cx="10363825" cy="2929874"/>
            <a:chOff x="-576577" y="-1227375"/>
            <a:chExt cx="10363825" cy="2929874"/>
          </a:xfrm>
        </p:grpSpPr>
        <p:pic>
          <p:nvPicPr>
            <p:cNvPr id="145" name="Google Shape;145;p19"/>
            <p:cNvPicPr preferRelativeResize="0"/>
            <p:nvPr/>
          </p:nvPicPr>
          <p:blipFill>
            <a:blip r:embed="rId3">
              <a:alphaModFix amt="52000"/>
            </a:blip>
            <a:stretch>
              <a:fillRect/>
            </a:stretch>
          </p:blipFill>
          <p:spPr>
            <a:xfrm flipH="1">
              <a:off x="7474223" y="-1184322"/>
              <a:ext cx="2313025" cy="2519726"/>
            </a:xfrm>
            <a:prstGeom prst="rect">
              <a:avLst/>
            </a:prstGeom>
            <a:noFill/>
            <a:ln>
              <a:noFill/>
            </a:ln>
          </p:spPr>
        </p:pic>
        <p:pic>
          <p:nvPicPr>
            <p:cNvPr id="146" name="Google Shape;146;p19"/>
            <p:cNvPicPr preferRelativeResize="0"/>
            <p:nvPr/>
          </p:nvPicPr>
          <p:blipFill>
            <a:blip r:embed="rId4">
              <a:alphaModFix amt="57000"/>
            </a:blip>
            <a:stretch>
              <a:fillRect/>
            </a:stretch>
          </p:blipFill>
          <p:spPr>
            <a:xfrm>
              <a:off x="-576577" y="-1227375"/>
              <a:ext cx="2881223" cy="2929874"/>
            </a:xfrm>
            <a:prstGeom prst="rect">
              <a:avLst/>
            </a:prstGeom>
            <a:noFill/>
            <a:ln>
              <a:noFill/>
            </a:ln>
          </p:spPr>
        </p:pic>
      </p:grpSp>
      <p:sp>
        <p:nvSpPr>
          <p:cNvPr id="147" name="Google Shape;147;p19"/>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atin typeface="Cardo"/>
                <a:ea typeface="Cardo"/>
                <a:cs typeface="Cardo"/>
                <a:sym typeface="Cardo"/>
              </a:defRPr>
            </a:lvl2pPr>
            <a:lvl3pPr lvl="2" rtl="0">
              <a:spcBef>
                <a:spcPct val="0"/>
              </a:spcBef>
              <a:spcAft>
                <a:spcPct val="0"/>
              </a:spcAft>
              <a:buSzPts val="3500"/>
              <a:buNone/>
              <a:defRPr>
                <a:latin typeface="Cardo"/>
                <a:ea typeface="Cardo"/>
                <a:cs typeface="Cardo"/>
                <a:sym typeface="Cardo"/>
              </a:defRPr>
            </a:lvl3pPr>
            <a:lvl4pPr lvl="3" rtl="0">
              <a:spcBef>
                <a:spcPct val="0"/>
              </a:spcBef>
              <a:spcAft>
                <a:spcPct val="0"/>
              </a:spcAft>
              <a:buSzPts val="3500"/>
              <a:buNone/>
              <a:defRPr>
                <a:latin typeface="Cardo"/>
                <a:ea typeface="Cardo"/>
                <a:cs typeface="Cardo"/>
                <a:sym typeface="Cardo"/>
              </a:defRPr>
            </a:lvl4pPr>
            <a:lvl5pPr lvl="4" rtl="0">
              <a:spcBef>
                <a:spcPct val="0"/>
              </a:spcBef>
              <a:spcAft>
                <a:spcPct val="0"/>
              </a:spcAft>
              <a:buSzPts val="3500"/>
              <a:buNone/>
              <a:defRPr>
                <a:latin typeface="Cardo"/>
                <a:ea typeface="Cardo"/>
                <a:cs typeface="Cardo"/>
                <a:sym typeface="Cardo"/>
              </a:defRPr>
            </a:lvl5pPr>
            <a:lvl6pPr lvl="5" rtl="0">
              <a:spcBef>
                <a:spcPct val="0"/>
              </a:spcBef>
              <a:spcAft>
                <a:spcPct val="0"/>
              </a:spcAft>
              <a:buSzPts val="3500"/>
              <a:buNone/>
              <a:defRPr>
                <a:latin typeface="Cardo"/>
                <a:ea typeface="Cardo"/>
                <a:cs typeface="Cardo"/>
                <a:sym typeface="Cardo"/>
              </a:defRPr>
            </a:lvl6pPr>
            <a:lvl7pPr lvl="6" rtl="0">
              <a:spcBef>
                <a:spcPct val="0"/>
              </a:spcBef>
              <a:spcAft>
                <a:spcPct val="0"/>
              </a:spcAft>
              <a:buSzPts val="3500"/>
              <a:buNone/>
              <a:defRPr>
                <a:latin typeface="Cardo"/>
                <a:ea typeface="Cardo"/>
                <a:cs typeface="Cardo"/>
                <a:sym typeface="Cardo"/>
              </a:defRPr>
            </a:lvl7pPr>
            <a:lvl8pPr lvl="7" rtl="0">
              <a:spcBef>
                <a:spcPct val="0"/>
              </a:spcBef>
              <a:spcAft>
                <a:spcPct val="0"/>
              </a:spcAft>
              <a:buSzPts val="3500"/>
              <a:buNone/>
              <a:defRPr>
                <a:latin typeface="Cardo"/>
                <a:ea typeface="Cardo"/>
                <a:cs typeface="Cardo"/>
                <a:sym typeface="Cardo"/>
              </a:defRPr>
            </a:lvl8pPr>
            <a:lvl9pPr lvl="8" rtl="0">
              <a:spcBef>
                <a:spcPct val="0"/>
              </a:spcBef>
              <a:spcAft>
                <a:spcPct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8"/>
        <p:cNvGrpSpPr/>
        <p:nvPr/>
      </p:nvGrpSpPr>
      <p:grpSpPr>
        <a:xfrm>
          <a:off x="0" y="0"/>
          <a:ext cx="0" cy="0"/>
          <a:chOff x="0" y="0"/>
          <a:chExt cx="0" cy="0"/>
        </a:xfrm>
      </p:grpSpPr>
      <p:pic>
        <p:nvPicPr>
          <p:cNvPr id="149" name="Google Shape;149;p2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50" name="Google Shape;150;p20"/>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atin typeface="Cardo"/>
                <a:ea typeface="Cardo"/>
                <a:cs typeface="Cardo"/>
                <a:sym typeface="Cardo"/>
              </a:defRPr>
            </a:lvl2pPr>
            <a:lvl3pPr lvl="2" rtl="0">
              <a:spcBef>
                <a:spcPct val="0"/>
              </a:spcBef>
              <a:spcAft>
                <a:spcPct val="0"/>
              </a:spcAft>
              <a:buSzPts val="3500"/>
              <a:buNone/>
              <a:defRPr>
                <a:latin typeface="Cardo"/>
                <a:ea typeface="Cardo"/>
                <a:cs typeface="Cardo"/>
                <a:sym typeface="Cardo"/>
              </a:defRPr>
            </a:lvl3pPr>
            <a:lvl4pPr lvl="3" rtl="0">
              <a:spcBef>
                <a:spcPct val="0"/>
              </a:spcBef>
              <a:spcAft>
                <a:spcPct val="0"/>
              </a:spcAft>
              <a:buSzPts val="3500"/>
              <a:buNone/>
              <a:defRPr>
                <a:latin typeface="Cardo"/>
                <a:ea typeface="Cardo"/>
                <a:cs typeface="Cardo"/>
                <a:sym typeface="Cardo"/>
              </a:defRPr>
            </a:lvl4pPr>
            <a:lvl5pPr lvl="4" rtl="0">
              <a:spcBef>
                <a:spcPct val="0"/>
              </a:spcBef>
              <a:spcAft>
                <a:spcPct val="0"/>
              </a:spcAft>
              <a:buSzPts val="3500"/>
              <a:buNone/>
              <a:defRPr>
                <a:latin typeface="Cardo"/>
                <a:ea typeface="Cardo"/>
                <a:cs typeface="Cardo"/>
                <a:sym typeface="Cardo"/>
              </a:defRPr>
            </a:lvl5pPr>
            <a:lvl6pPr lvl="5" rtl="0">
              <a:spcBef>
                <a:spcPct val="0"/>
              </a:spcBef>
              <a:spcAft>
                <a:spcPct val="0"/>
              </a:spcAft>
              <a:buSzPts val="3500"/>
              <a:buNone/>
              <a:defRPr>
                <a:latin typeface="Cardo"/>
                <a:ea typeface="Cardo"/>
                <a:cs typeface="Cardo"/>
                <a:sym typeface="Cardo"/>
              </a:defRPr>
            </a:lvl6pPr>
            <a:lvl7pPr lvl="6" rtl="0">
              <a:spcBef>
                <a:spcPct val="0"/>
              </a:spcBef>
              <a:spcAft>
                <a:spcPct val="0"/>
              </a:spcAft>
              <a:buSzPts val="3500"/>
              <a:buNone/>
              <a:defRPr>
                <a:latin typeface="Cardo"/>
                <a:ea typeface="Cardo"/>
                <a:cs typeface="Cardo"/>
                <a:sym typeface="Cardo"/>
              </a:defRPr>
            </a:lvl7pPr>
            <a:lvl8pPr lvl="7" rtl="0">
              <a:spcBef>
                <a:spcPct val="0"/>
              </a:spcBef>
              <a:spcAft>
                <a:spcPct val="0"/>
              </a:spcAft>
              <a:buSzPts val="3500"/>
              <a:buNone/>
              <a:defRPr>
                <a:latin typeface="Cardo"/>
                <a:ea typeface="Cardo"/>
                <a:cs typeface="Cardo"/>
                <a:sym typeface="Cardo"/>
              </a:defRPr>
            </a:lvl8pPr>
            <a:lvl9pPr lvl="8" rtl="0">
              <a:spcBef>
                <a:spcPct val="0"/>
              </a:spcBef>
              <a:spcAft>
                <a:spcPct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1;p20"/>
          <p:cNvGrpSpPr/>
          <p:nvPr/>
        </p:nvGrpSpPr>
        <p:grpSpPr>
          <a:xfrm>
            <a:off x="-1846500" y="-1386399"/>
            <a:ext cx="11304528" cy="8107960"/>
            <a:chOff x="-1846500" y="-1386399"/>
            <a:chExt cx="11304528" cy="8107960"/>
          </a:xfrm>
        </p:grpSpPr>
        <p:pic>
          <p:nvPicPr>
            <p:cNvPr id="152" name="Google Shape;152;p20"/>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153" name="Google Shape;153;p20"/>
            <p:cNvPicPr preferRelativeResize="0"/>
            <p:nvPr/>
          </p:nvPicPr>
          <p:blipFill>
            <a:blip r:embed="rId4">
              <a:alphaModFix amt="47000"/>
            </a:blip>
            <a:stretch>
              <a:fillRect/>
            </a:stretch>
          </p:blipFill>
          <p:spPr>
            <a:xfrm rot="5203858">
              <a:off x="-1631029" y="3518279"/>
              <a:ext cx="2980001" cy="3246294"/>
            </a:xfrm>
            <a:prstGeom prst="rect">
              <a:avLst/>
            </a:prstGeom>
            <a:noFill/>
            <a:ln>
              <a:noFill/>
            </a:ln>
          </p:spPr>
        </p:pic>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30000"/>
          </a:blip>
          <a:stretch>
            <a:fillRect/>
          </a:stretch>
        </p:blipFill>
        <p:spPr>
          <a:xfrm>
            <a:off x="0" y="-431300"/>
            <a:ext cx="9144003" cy="6098975"/>
          </a:xfrm>
          <a:prstGeom prst="rect">
            <a:avLst/>
          </a:prstGeom>
          <a:noFill/>
          <a:ln>
            <a:noFill/>
          </a:ln>
        </p:spPr>
      </p:pic>
      <p:sp>
        <p:nvSpPr>
          <p:cNvPr id="18" name="Google Shape;18;p3"/>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r>
              <a:rPr lang="en-US"/>
              <a:t>Click to edit Master title style</a:t>
            </a:r>
            <a:endParaRPr/>
          </a:p>
        </p:txBody>
      </p:sp>
      <p:sp>
        <p:nvSpPr>
          <p:cNvPr id="19" name="Google Shape;19;p3"/>
          <p:cNvSpPr txBox="1">
            <a:spLocks noGrp="1"/>
          </p:cNvSpPr>
          <p:nvPr>
            <p:ph type="title" idx="2" hasCustomPrompt="1"/>
          </p:nvPr>
        </p:nvSpPr>
        <p:spPr>
          <a:xfrm>
            <a:off x="3187800" y="929450"/>
            <a:ext cx="2768400" cy="1079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000"/>
              <a:buNone/>
              <a:defRPr sz="10300">
                <a:solidFill>
                  <a:schemeClr val="accent1"/>
                </a:solidFill>
              </a:defRPr>
            </a:lvl1pPr>
            <a:lvl2pPr lvl="1" algn="ctr" rtl="0">
              <a:spcBef>
                <a:spcPct val="0"/>
              </a:spcBef>
              <a:spcAft>
                <a:spcPct val="0"/>
              </a:spcAft>
              <a:buSzPts val="6000"/>
              <a:buNone/>
              <a:defRPr sz="6000"/>
            </a:lvl2pPr>
            <a:lvl3pPr lvl="2" algn="ctr" rtl="0">
              <a:spcBef>
                <a:spcPct val="0"/>
              </a:spcBef>
              <a:spcAft>
                <a:spcPct val="0"/>
              </a:spcAft>
              <a:buSzPts val="6000"/>
              <a:buNone/>
              <a:defRPr sz="6000"/>
            </a:lvl3pPr>
            <a:lvl4pPr lvl="3" algn="ctr" rtl="0">
              <a:spcBef>
                <a:spcPct val="0"/>
              </a:spcBef>
              <a:spcAft>
                <a:spcPct val="0"/>
              </a:spcAft>
              <a:buSzPts val="6000"/>
              <a:buNone/>
              <a:defRPr sz="6000"/>
            </a:lvl4pPr>
            <a:lvl5pPr lvl="4" algn="ctr" rtl="0">
              <a:spcBef>
                <a:spcPct val="0"/>
              </a:spcBef>
              <a:spcAft>
                <a:spcPct val="0"/>
              </a:spcAft>
              <a:buSzPts val="6000"/>
              <a:buNone/>
              <a:defRPr sz="6000"/>
            </a:lvl5pPr>
            <a:lvl6pPr lvl="5" algn="ctr" rtl="0">
              <a:spcBef>
                <a:spcPct val="0"/>
              </a:spcBef>
              <a:spcAft>
                <a:spcPct val="0"/>
              </a:spcAft>
              <a:buSzPts val="6000"/>
              <a:buNone/>
              <a:defRPr sz="6000"/>
            </a:lvl6pPr>
            <a:lvl7pPr lvl="6" algn="ctr" rtl="0">
              <a:spcBef>
                <a:spcPct val="0"/>
              </a:spcBef>
              <a:spcAft>
                <a:spcPct val="0"/>
              </a:spcAft>
              <a:buSzPts val="6000"/>
              <a:buNone/>
              <a:defRPr sz="6000"/>
            </a:lvl7pPr>
            <a:lvl8pPr lvl="7" algn="ctr" rtl="0">
              <a:spcBef>
                <a:spcPct val="0"/>
              </a:spcBef>
              <a:spcAft>
                <a:spcPct val="0"/>
              </a:spcAft>
              <a:buSzPts val="6000"/>
              <a:buNone/>
              <a:defRPr sz="6000"/>
            </a:lvl8pPr>
            <a:lvl9pPr lvl="8" algn="ctr" rtl="0">
              <a:spcBef>
                <a:spcPct val="0"/>
              </a:spcBef>
              <a:spcAft>
                <a:spcPct val="0"/>
              </a:spcAft>
              <a:buSzPts val="6000"/>
              <a:buNone/>
              <a:defRPr sz="6000"/>
            </a:lvl9pPr>
          </a:lstStyle>
          <a:p>
            <a:r>
              <a:t>xx%</a:t>
            </a:r>
          </a:p>
        </p:txBody>
      </p:sp>
      <p:sp>
        <p:nvSpPr>
          <p:cNvPr id="20" name="Google Shape;20;p3"/>
          <p:cNvSpPr txBox="1">
            <a:spLocks noGrp="1"/>
          </p:cNvSpPr>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600">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54"/>
        <p:cNvGrpSpPr/>
        <p:nvPr/>
      </p:nvGrpSpPr>
      <p:grpSpPr>
        <a:xfrm>
          <a:off x="0" y="0"/>
          <a:ext cx="0" cy="0"/>
          <a:chOff x="0" y="0"/>
          <a:chExt cx="0" cy="0"/>
        </a:xfrm>
      </p:grpSpPr>
      <p:pic>
        <p:nvPicPr>
          <p:cNvPr id="155" name="Google Shape;155;p21"/>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56" name="Google Shape;156;p21"/>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atin typeface="Cardo"/>
                <a:ea typeface="Cardo"/>
                <a:cs typeface="Cardo"/>
                <a:sym typeface="Cardo"/>
              </a:defRPr>
            </a:lvl2pPr>
            <a:lvl3pPr lvl="2" rtl="0">
              <a:spcBef>
                <a:spcPct val="0"/>
              </a:spcBef>
              <a:spcAft>
                <a:spcPct val="0"/>
              </a:spcAft>
              <a:buSzPts val="3500"/>
              <a:buNone/>
              <a:defRPr>
                <a:latin typeface="Cardo"/>
                <a:ea typeface="Cardo"/>
                <a:cs typeface="Cardo"/>
                <a:sym typeface="Cardo"/>
              </a:defRPr>
            </a:lvl3pPr>
            <a:lvl4pPr lvl="3" rtl="0">
              <a:spcBef>
                <a:spcPct val="0"/>
              </a:spcBef>
              <a:spcAft>
                <a:spcPct val="0"/>
              </a:spcAft>
              <a:buSzPts val="3500"/>
              <a:buNone/>
              <a:defRPr>
                <a:latin typeface="Cardo"/>
                <a:ea typeface="Cardo"/>
                <a:cs typeface="Cardo"/>
                <a:sym typeface="Cardo"/>
              </a:defRPr>
            </a:lvl4pPr>
            <a:lvl5pPr lvl="4" rtl="0">
              <a:spcBef>
                <a:spcPct val="0"/>
              </a:spcBef>
              <a:spcAft>
                <a:spcPct val="0"/>
              </a:spcAft>
              <a:buSzPts val="3500"/>
              <a:buNone/>
              <a:defRPr>
                <a:latin typeface="Cardo"/>
                <a:ea typeface="Cardo"/>
                <a:cs typeface="Cardo"/>
                <a:sym typeface="Cardo"/>
              </a:defRPr>
            </a:lvl5pPr>
            <a:lvl6pPr lvl="5" rtl="0">
              <a:spcBef>
                <a:spcPct val="0"/>
              </a:spcBef>
              <a:spcAft>
                <a:spcPct val="0"/>
              </a:spcAft>
              <a:buSzPts val="3500"/>
              <a:buNone/>
              <a:defRPr>
                <a:latin typeface="Cardo"/>
                <a:ea typeface="Cardo"/>
                <a:cs typeface="Cardo"/>
                <a:sym typeface="Cardo"/>
              </a:defRPr>
            </a:lvl6pPr>
            <a:lvl7pPr lvl="6" rtl="0">
              <a:spcBef>
                <a:spcPct val="0"/>
              </a:spcBef>
              <a:spcAft>
                <a:spcPct val="0"/>
              </a:spcAft>
              <a:buSzPts val="3500"/>
              <a:buNone/>
              <a:defRPr>
                <a:latin typeface="Cardo"/>
                <a:ea typeface="Cardo"/>
                <a:cs typeface="Cardo"/>
                <a:sym typeface="Cardo"/>
              </a:defRPr>
            </a:lvl7pPr>
            <a:lvl8pPr lvl="7" rtl="0">
              <a:spcBef>
                <a:spcPct val="0"/>
              </a:spcBef>
              <a:spcAft>
                <a:spcPct val="0"/>
              </a:spcAft>
              <a:buSzPts val="3500"/>
              <a:buNone/>
              <a:defRPr>
                <a:latin typeface="Cardo"/>
                <a:ea typeface="Cardo"/>
                <a:cs typeface="Cardo"/>
                <a:sym typeface="Cardo"/>
              </a:defRPr>
            </a:lvl8pPr>
            <a:lvl9pPr lvl="8" rtl="0">
              <a:spcBef>
                <a:spcPct val="0"/>
              </a:spcBef>
              <a:spcAft>
                <a:spcPct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7;p21"/>
          <p:cNvGrpSpPr/>
          <p:nvPr/>
        </p:nvGrpSpPr>
        <p:grpSpPr>
          <a:xfrm>
            <a:off x="-2260370" y="-3743099"/>
            <a:ext cx="14611869" cy="7885148"/>
            <a:chOff x="-2459845" y="-4046299"/>
            <a:chExt cx="14611869" cy="7885148"/>
          </a:xfrm>
        </p:grpSpPr>
        <p:pic>
          <p:nvPicPr>
            <p:cNvPr id="158" name="Google Shape;158;p21"/>
            <p:cNvPicPr preferRelativeResize="0"/>
            <p:nvPr/>
          </p:nvPicPr>
          <p:blipFill>
            <a:blip r:embed="rId3">
              <a:alphaModFix amt="32000"/>
            </a:blip>
            <a:stretch>
              <a:fillRect/>
            </a:stretch>
          </p:blipFill>
          <p:spPr>
            <a:xfrm rot="-10558877">
              <a:off x="-2298947" y="-1597926"/>
              <a:ext cx="3030302" cy="4698000"/>
            </a:xfrm>
            <a:prstGeom prst="rect">
              <a:avLst/>
            </a:prstGeom>
            <a:noFill/>
            <a:ln>
              <a:noFill/>
            </a:ln>
          </p:spPr>
        </p:pic>
        <p:pic>
          <p:nvPicPr>
            <p:cNvPr id="159" name="Google Shape;159;p21"/>
            <p:cNvPicPr preferRelativeResize="0"/>
            <p:nvPr/>
          </p:nvPicPr>
          <p:blipFill>
            <a:blip r:embed="rId4">
              <a:alphaModFix amt="50000"/>
            </a:blip>
            <a:stretch>
              <a:fillRect/>
            </a:stretch>
          </p:blipFill>
          <p:spPr>
            <a:xfrm>
              <a:off x="8428901" y="-4046299"/>
              <a:ext cx="3723124" cy="7885148"/>
            </a:xfrm>
            <a:prstGeom prst="rect">
              <a:avLst/>
            </a:prstGeom>
            <a:noFill/>
            <a:ln>
              <a:noFill/>
            </a:ln>
          </p:spPr>
        </p:pic>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60"/>
        <p:cNvGrpSpPr/>
        <p:nvPr/>
      </p:nvGrpSpPr>
      <p:grpSpPr>
        <a:xfrm>
          <a:off x="0" y="0"/>
          <a:ext cx="0" cy="0"/>
          <a:chOff x="0" y="0"/>
          <a:chExt cx="0" cy="0"/>
        </a:xfrm>
      </p:grpSpPr>
      <p:pic>
        <p:nvPicPr>
          <p:cNvPr id="161" name="Google Shape;161;p22"/>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2" name="Google Shape;162;p22"/>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atin typeface="Cardo"/>
                <a:ea typeface="Cardo"/>
                <a:cs typeface="Cardo"/>
                <a:sym typeface="Cardo"/>
              </a:defRPr>
            </a:lvl2pPr>
            <a:lvl3pPr lvl="2" rtl="0">
              <a:spcBef>
                <a:spcPct val="0"/>
              </a:spcBef>
              <a:spcAft>
                <a:spcPct val="0"/>
              </a:spcAft>
              <a:buSzPts val="3500"/>
              <a:buNone/>
              <a:defRPr>
                <a:latin typeface="Cardo"/>
                <a:ea typeface="Cardo"/>
                <a:cs typeface="Cardo"/>
                <a:sym typeface="Cardo"/>
              </a:defRPr>
            </a:lvl3pPr>
            <a:lvl4pPr lvl="3" rtl="0">
              <a:spcBef>
                <a:spcPct val="0"/>
              </a:spcBef>
              <a:spcAft>
                <a:spcPct val="0"/>
              </a:spcAft>
              <a:buSzPts val="3500"/>
              <a:buNone/>
              <a:defRPr>
                <a:latin typeface="Cardo"/>
                <a:ea typeface="Cardo"/>
                <a:cs typeface="Cardo"/>
                <a:sym typeface="Cardo"/>
              </a:defRPr>
            </a:lvl4pPr>
            <a:lvl5pPr lvl="4" rtl="0">
              <a:spcBef>
                <a:spcPct val="0"/>
              </a:spcBef>
              <a:spcAft>
                <a:spcPct val="0"/>
              </a:spcAft>
              <a:buSzPts val="3500"/>
              <a:buNone/>
              <a:defRPr>
                <a:latin typeface="Cardo"/>
                <a:ea typeface="Cardo"/>
                <a:cs typeface="Cardo"/>
                <a:sym typeface="Cardo"/>
              </a:defRPr>
            </a:lvl5pPr>
            <a:lvl6pPr lvl="5" rtl="0">
              <a:spcBef>
                <a:spcPct val="0"/>
              </a:spcBef>
              <a:spcAft>
                <a:spcPct val="0"/>
              </a:spcAft>
              <a:buSzPts val="3500"/>
              <a:buNone/>
              <a:defRPr>
                <a:latin typeface="Cardo"/>
                <a:ea typeface="Cardo"/>
                <a:cs typeface="Cardo"/>
                <a:sym typeface="Cardo"/>
              </a:defRPr>
            </a:lvl6pPr>
            <a:lvl7pPr lvl="6" rtl="0">
              <a:spcBef>
                <a:spcPct val="0"/>
              </a:spcBef>
              <a:spcAft>
                <a:spcPct val="0"/>
              </a:spcAft>
              <a:buSzPts val="3500"/>
              <a:buNone/>
              <a:defRPr>
                <a:latin typeface="Cardo"/>
                <a:ea typeface="Cardo"/>
                <a:cs typeface="Cardo"/>
                <a:sym typeface="Cardo"/>
              </a:defRPr>
            </a:lvl7pPr>
            <a:lvl8pPr lvl="7" rtl="0">
              <a:spcBef>
                <a:spcPct val="0"/>
              </a:spcBef>
              <a:spcAft>
                <a:spcPct val="0"/>
              </a:spcAft>
              <a:buSzPts val="3500"/>
              <a:buNone/>
              <a:defRPr>
                <a:latin typeface="Cardo"/>
                <a:ea typeface="Cardo"/>
                <a:cs typeface="Cardo"/>
                <a:sym typeface="Cardo"/>
              </a:defRPr>
            </a:lvl8pPr>
            <a:lvl9pPr lvl="8" rtl="0">
              <a:spcBef>
                <a:spcPct val="0"/>
              </a:spcBef>
              <a:spcAft>
                <a:spcPct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63"/>
        <p:cNvGrpSpPr/>
        <p:nvPr/>
      </p:nvGrpSpPr>
      <p:grpSpPr>
        <a:xfrm>
          <a:off x="0" y="0"/>
          <a:ext cx="0" cy="0"/>
          <a:chOff x="0" y="0"/>
          <a:chExt cx="0" cy="0"/>
        </a:xfrm>
      </p:grpSpPr>
      <p:pic>
        <p:nvPicPr>
          <p:cNvPr id="164" name="Google Shape;164;p23"/>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5" name="Google Shape;165;p23"/>
          <p:cNvSpPr txBox="1">
            <a:spLocks noGrp="1"/>
          </p:cNvSpPr>
          <p:nvPr>
            <p:ph type="title"/>
          </p:nvPr>
        </p:nvSpPr>
        <p:spPr>
          <a:xfrm>
            <a:off x="4237673" y="1775425"/>
            <a:ext cx="2768400" cy="1117500"/>
          </a:xfrm>
          <a:prstGeom prst="rect">
            <a:avLst/>
          </a:prstGeom>
        </p:spPr>
        <p:txBody>
          <a:bodyPr spcFirstLastPara="1" wrap="square" lIns="91425" tIns="91425" rIns="91425" bIns="91425" anchor="ctr" anchorCtr="0">
            <a:noAutofit/>
          </a:bodyPr>
          <a:lstStyle>
            <a:lvl1pPr lvl="0"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r>
              <a:rPr lang="en-US"/>
              <a:t>Click to edit Master title style</a:t>
            </a:r>
            <a:endParaRPr/>
          </a:p>
        </p:txBody>
      </p:sp>
      <p:sp>
        <p:nvSpPr>
          <p:cNvPr id="166" name="Google Shape;166;p23"/>
          <p:cNvSpPr txBox="1">
            <a:spLocks noGrp="1"/>
          </p:cNvSpPr>
          <p:nvPr>
            <p:ph type="title" idx="2" hasCustomPrompt="1"/>
          </p:nvPr>
        </p:nvSpPr>
        <p:spPr>
          <a:xfrm>
            <a:off x="2474011" y="1592863"/>
            <a:ext cx="2112300" cy="1413900"/>
          </a:xfrm>
          <a:prstGeom prst="rect">
            <a:avLst/>
          </a:prstGeom>
        </p:spPr>
        <p:txBody>
          <a:bodyPr spcFirstLastPara="1" wrap="square" lIns="91425" tIns="91425" rIns="91425" bIns="91425" anchor="ctr" anchorCtr="0">
            <a:noAutofit/>
          </a:bodyPr>
          <a:lstStyle>
            <a:lvl1pPr lvl="0" rtl="0">
              <a:spcBef>
                <a:spcPct val="0"/>
              </a:spcBef>
              <a:spcAft>
                <a:spcPct val="0"/>
              </a:spcAft>
              <a:buSzPts val="6000"/>
              <a:buNone/>
              <a:defRPr sz="10300">
                <a:solidFill>
                  <a:schemeClr val="accent1"/>
                </a:solidFill>
              </a:defRPr>
            </a:lvl1pPr>
            <a:lvl2pPr lvl="1" rtl="0">
              <a:spcBef>
                <a:spcPct val="0"/>
              </a:spcBef>
              <a:spcAft>
                <a:spcPct val="0"/>
              </a:spcAft>
              <a:buSzPts val="6000"/>
              <a:buNone/>
              <a:defRPr sz="6000"/>
            </a:lvl2pPr>
            <a:lvl3pPr lvl="2" rtl="0">
              <a:spcBef>
                <a:spcPct val="0"/>
              </a:spcBef>
              <a:spcAft>
                <a:spcPct val="0"/>
              </a:spcAft>
              <a:buSzPts val="6000"/>
              <a:buNone/>
              <a:defRPr sz="6000"/>
            </a:lvl3pPr>
            <a:lvl4pPr lvl="3" rtl="0">
              <a:spcBef>
                <a:spcPct val="0"/>
              </a:spcBef>
              <a:spcAft>
                <a:spcPct val="0"/>
              </a:spcAft>
              <a:buSzPts val="6000"/>
              <a:buNone/>
              <a:defRPr sz="6000"/>
            </a:lvl4pPr>
            <a:lvl5pPr lvl="4" rtl="0">
              <a:spcBef>
                <a:spcPct val="0"/>
              </a:spcBef>
              <a:spcAft>
                <a:spcPct val="0"/>
              </a:spcAft>
              <a:buSzPts val="6000"/>
              <a:buNone/>
              <a:defRPr sz="6000"/>
            </a:lvl5pPr>
            <a:lvl6pPr lvl="5" rtl="0">
              <a:spcBef>
                <a:spcPct val="0"/>
              </a:spcBef>
              <a:spcAft>
                <a:spcPct val="0"/>
              </a:spcAft>
              <a:buSzPts val="6000"/>
              <a:buNone/>
              <a:defRPr sz="6000"/>
            </a:lvl6pPr>
            <a:lvl7pPr lvl="6" rtl="0">
              <a:spcBef>
                <a:spcPct val="0"/>
              </a:spcBef>
              <a:spcAft>
                <a:spcPct val="0"/>
              </a:spcAft>
              <a:buSzPts val="6000"/>
              <a:buNone/>
              <a:defRPr sz="6000"/>
            </a:lvl7pPr>
            <a:lvl8pPr lvl="7" rtl="0">
              <a:spcBef>
                <a:spcPct val="0"/>
              </a:spcBef>
              <a:spcAft>
                <a:spcPct val="0"/>
              </a:spcAft>
              <a:buSzPts val="6000"/>
              <a:buNone/>
              <a:defRPr sz="6000"/>
            </a:lvl8pPr>
            <a:lvl9pPr lvl="8" rtl="0">
              <a:spcBef>
                <a:spcPct val="0"/>
              </a:spcBef>
              <a:spcAft>
                <a:spcPct val="0"/>
              </a:spcAft>
              <a:buSzPts val="6000"/>
              <a:buNone/>
              <a:defRPr sz="6000"/>
            </a:lvl9pPr>
          </a:lstStyle>
          <a:p>
            <a:r>
              <a:t>xx%</a:t>
            </a:r>
          </a:p>
        </p:txBody>
      </p:sp>
      <p:sp>
        <p:nvSpPr>
          <p:cNvPr id="167" name="Google Shape;167;p23"/>
          <p:cNvSpPr txBox="1">
            <a:spLocks noGrp="1"/>
          </p:cNvSpPr>
          <p:nvPr>
            <p:ph type="subTitle" idx="1"/>
          </p:nvPr>
        </p:nvSpPr>
        <p:spPr>
          <a:xfrm>
            <a:off x="4237673" y="3149536"/>
            <a:ext cx="2768400" cy="7134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sz="16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pic>
        <p:nvPicPr>
          <p:cNvPr id="168" name="Google Shape;168;p23"/>
          <p:cNvPicPr preferRelativeResize="0"/>
          <p:nvPr/>
        </p:nvPicPr>
        <p:blipFill>
          <a:blip r:embed="rId3">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a:alphaModFix amt="49000"/>
          </a:blip>
          <a:stretch>
            <a:fillRect/>
          </a:stretch>
        </p:blipFill>
        <p:spPr>
          <a:xfrm rot="5400000" flipH="1">
            <a:off x="6321149" y="2509026"/>
            <a:ext cx="2028050" cy="4295148"/>
          </a:xfrm>
          <a:prstGeom prst="rect">
            <a:avLst/>
          </a:prstGeom>
          <a:noFill/>
          <a:ln>
            <a:noFill/>
          </a:ln>
        </p:spPr>
      </p:pic>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0"/>
        <p:cNvGrpSpPr/>
        <p:nvPr/>
      </p:nvGrpSpPr>
      <p:grpSpPr>
        <a:xfrm>
          <a:off x="0" y="0"/>
          <a:ext cx="0" cy="0"/>
          <a:chOff x="0" y="0"/>
          <a:chExt cx="0" cy="0"/>
        </a:xfrm>
      </p:grpSpPr>
      <p:pic>
        <p:nvPicPr>
          <p:cNvPr id="171" name="Google Shape;171;p2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2" name="Google Shape;172;p24"/>
          <p:cNvPicPr preferRelativeResize="0"/>
          <p:nvPr/>
        </p:nvPicPr>
        <p:blipFill>
          <a:blip r:embed="rId3">
            <a:alphaModFix amt="30000"/>
          </a:blip>
          <a:stretch>
            <a:fillRect/>
          </a:stretch>
        </p:blipFill>
        <p:spPr>
          <a:xfrm>
            <a:off x="0" y="-7"/>
            <a:ext cx="9144003" cy="6094507"/>
          </a:xfrm>
          <a:prstGeom prst="rect">
            <a:avLst/>
          </a:prstGeom>
          <a:noFill/>
          <a:ln>
            <a:noFill/>
          </a:ln>
        </p:spPr>
      </p:pic>
      <p:pic>
        <p:nvPicPr>
          <p:cNvPr id="173" name="Google Shape;173;p24"/>
          <p:cNvPicPr preferRelativeResize="0"/>
          <p:nvPr/>
        </p:nvPicPr>
        <p:blipFill>
          <a:blip r:embed="rId4">
            <a:alphaModFix amt="44000"/>
          </a:blip>
          <a:stretch>
            <a:fillRect/>
          </a:stretch>
        </p:blipFill>
        <p:spPr>
          <a:xfrm>
            <a:off x="-844998" y="-1237050"/>
            <a:ext cx="4705600" cy="4785050"/>
          </a:xfrm>
          <a:prstGeom prst="rect">
            <a:avLst/>
          </a:prstGeom>
          <a:noFill/>
          <a:ln>
            <a:noFill/>
          </a:ln>
        </p:spPr>
      </p:pic>
      <p:sp>
        <p:nvSpPr>
          <p:cNvPr id="174" name="Google Shape;174;p24"/>
          <p:cNvSpPr txBox="1">
            <a:spLocks noGrp="1"/>
          </p:cNvSpPr>
          <p:nvPr>
            <p:ph type="title"/>
          </p:nvPr>
        </p:nvSpPr>
        <p:spPr>
          <a:xfrm>
            <a:off x="1887557" y="1850495"/>
            <a:ext cx="2971800" cy="1117500"/>
          </a:xfrm>
          <a:prstGeom prst="rect">
            <a:avLst/>
          </a:prstGeom>
        </p:spPr>
        <p:txBody>
          <a:bodyPr spcFirstLastPara="1" wrap="square" lIns="91425" tIns="91425" rIns="91425" bIns="91425" anchor="ctr" anchorCtr="0">
            <a:noAutofit/>
          </a:bodyPr>
          <a:lstStyle>
            <a:lvl1pPr lvl="0" algn="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r>
              <a:rPr lang="en-US"/>
              <a:t>Click to edit Master title style</a:t>
            </a:r>
            <a:endParaRPr/>
          </a:p>
        </p:txBody>
      </p:sp>
      <p:sp>
        <p:nvSpPr>
          <p:cNvPr id="175" name="Google Shape;175;p24"/>
          <p:cNvSpPr txBox="1">
            <a:spLocks noGrp="1"/>
          </p:cNvSpPr>
          <p:nvPr>
            <p:ph type="title" idx="2" hasCustomPrompt="1"/>
          </p:nvPr>
        </p:nvSpPr>
        <p:spPr>
          <a:xfrm>
            <a:off x="5091347" y="1436750"/>
            <a:ext cx="2165100" cy="1867800"/>
          </a:xfrm>
          <a:prstGeom prst="rect">
            <a:avLst/>
          </a:prstGeom>
        </p:spPr>
        <p:txBody>
          <a:bodyPr spcFirstLastPara="1" wrap="square" lIns="91425" tIns="91425" rIns="91425" bIns="91425" anchor="ctr" anchorCtr="0">
            <a:noAutofit/>
          </a:bodyPr>
          <a:lstStyle>
            <a:lvl1pPr lvl="0" rtl="0">
              <a:spcBef>
                <a:spcPct val="0"/>
              </a:spcBef>
              <a:spcAft>
                <a:spcPct val="0"/>
              </a:spcAft>
              <a:buSzPts val="6000"/>
              <a:buNone/>
              <a:defRPr sz="10600">
                <a:solidFill>
                  <a:schemeClr val="accent1"/>
                </a:solidFill>
              </a:defRPr>
            </a:lvl1pPr>
            <a:lvl2pPr lvl="1" rtl="0">
              <a:spcBef>
                <a:spcPct val="0"/>
              </a:spcBef>
              <a:spcAft>
                <a:spcPct val="0"/>
              </a:spcAft>
              <a:buSzPts val="6000"/>
              <a:buNone/>
              <a:defRPr sz="6000"/>
            </a:lvl2pPr>
            <a:lvl3pPr lvl="2" rtl="0">
              <a:spcBef>
                <a:spcPct val="0"/>
              </a:spcBef>
              <a:spcAft>
                <a:spcPct val="0"/>
              </a:spcAft>
              <a:buSzPts val="6000"/>
              <a:buNone/>
              <a:defRPr sz="6000"/>
            </a:lvl3pPr>
            <a:lvl4pPr lvl="3" rtl="0">
              <a:spcBef>
                <a:spcPct val="0"/>
              </a:spcBef>
              <a:spcAft>
                <a:spcPct val="0"/>
              </a:spcAft>
              <a:buSzPts val="6000"/>
              <a:buNone/>
              <a:defRPr sz="6000"/>
            </a:lvl4pPr>
            <a:lvl5pPr lvl="4" rtl="0">
              <a:spcBef>
                <a:spcPct val="0"/>
              </a:spcBef>
              <a:spcAft>
                <a:spcPct val="0"/>
              </a:spcAft>
              <a:buSzPts val="6000"/>
              <a:buNone/>
              <a:defRPr sz="6000"/>
            </a:lvl5pPr>
            <a:lvl6pPr lvl="5" rtl="0">
              <a:spcBef>
                <a:spcPct val="0"/>
              </a:spcBef>
              <a:spcAft>
                <a:spcPct val="0"/>
              </a:spcAft>
              <a:buSzPts val="6000"/>
              <a:buNone/>
              <a:defRPr sz="6000"/>
            </a:lvl6pPr>
            <a:lvl7pPr lvl="6" rtl="0">
              <a:spcBef>
                <a:spcPct val="0"/>
              </a:spcBef>
              <a:spcAft>
                <a:spcPct val="0"/>
              </a:spcAft>
              <a:buSzPts val="6000"/>
              <a:buNone/>
              <a:defRPr sz="6000"/>
            </a:lvl7pPr>
            <a:lvl8pPr lvl="7" rtl="0">
              <a:spcBef>
                <a:spcPct val="0"/>
              </a:spcBef>
              <a:spcAft>
                <a:spcPct val="0"/>
              </a:spcAft>
              <a:buSzPts val="6000"/>
              <a:buNone/>
              <a:defRPr sz="6000"/>
            </a:lvl8pPr>
            <a:lvl9pPr lvl="8" rtl="0">
              <a:spcBef>
                <a:spcPct val="0"/>
              </a:spcBef>
              <a:spcAft>
                <a:spcPct val="0"/>
              </a:spcAft>
              <a:buSzPts val="6000"/>
              <a:buNone/>
              <a:defRPr sz="6000"/>
            </a:lvl9pPr>
          </a:lstStyle>
          <a:p>
            <a:r>
              <a:t>xx%</a:t>
            </a:r>
          </a:p>
        </p:txBody>
      </p:sp>
      <p:sp>
        <p:nvSpPr>
          <p:cNvPr id="176" name="Google Shape;176;p24"/>
          <p:cNvSpPr txBox="1">
            <a:spLocks noGrp="1"/>
          </p:cNvSpPr>
          <p:nvPr>
            <p:ph type="subTitle" idx="1"/>
          </p:nvPr>
        </p:nvSpPr>
        <p:spPr>
          <a:xfrm>
            <a:off x="1892557" y="3192962"/>
            <a:ext cx="2971800" cy="713400"/>
          </a:xfrm>
          <a:prstGeom prst="rect">
            <a:avLst/>
          </a:prstGeom>
        </p:spPr>
        <p:txBody>
          <a:bodyPr spcFirstLastPara="1" wrap="square" lIns="91425" tIns="91425" rIns="91425" bIns="91425" anchor="t" anchorCtr="0">
            <a:noAutofit/>
          </a:bodyPr>
          <a:lstStyle>
            <a:lvl1pPr lvl="0" algn="r" rtl="0">
              <a:lnSpc>
                <a:spcPct val="100000"/>
              </a:lnSpc>
              <a:spcBef>
                <a:spcPct val="0"/>
              </a:spcBef>
              <a:spcAft>
                <a:spcPct val="0"/>
              </a:spcAft>
              <a:buSzPts val="1400"/>
              <a:buNone/>
              <a:defRPr sz="16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77"/>
        <p:cNvGrpSpPr/>
        <p:nvPr/>
      </p:nvGrpSpPr>
      <p:grpSpPr>
        <a:xfrm>
          <a:off x="0" y="0"/>
          <a:ext cx="0" cy="0"/>
          <a:chOff x="0" y="0"/>
          <a:chExt cx="0" cy="0"/>
        </a:xfrm>
      </p:grpSpPr>
      <p:pic>
        <p:nvPicPr>
          <p:cNvPr id="178" name="Google Shape;178;p25"/>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9" name="Google Shape;179;p25"/>
          <p:cNvPicPr preferRelativeResize="0"/>
          <p:nvPr/>
        </p:nvPicPr>
        <p:blipFill>
          <a:blip r:embed="rId3">
            <a:alphaModFix amt="30000"/>
          </a:blip>
          <a:stretch>
            <a:fillRect/>
          </a:stretch>
        </p:blipFill>
        <p:spPr>
          <a:xfrm>
            <a:off x="0" y="-947289"/>
            <a:ext cx="9144003" cy="6098978"/>
          </a:xfrm>
          <a:prstGeom prst="rect">
            <a:avLst/>
          </a:prstGeom>
          <a:noFill/>
          <a:ln>
            <a:noFill/>
          </a:ln>
        </p:spPr>
      </p:pic>
      <p:grpSp>
        <p:nvGrpSpPr>
          <p:cNvPr id="2" name="Google Shape;180;p25"/>
          <p:cNvGrpSpPr/>
          <p:nvPr/>
        </p:nvGrpSpPr>
        <p:grpSpPr>
          <a:xfrm>
            <a:off x="7353187" y="285158"/>
            <a:ext cx="1435761" cy="1460042"/>
            <a:chOff x="557362" y="374583"/>
            <a:chExt cx="1435761" cy="1460042"/>
          </a:xfrm>
        </p:grpSpPr>
        <p:pic>
          <p:nvPicPr>
            <p:cNvPr id="181" name="Google Shape;181;p25"/>
            <p:cNvPicPr preferRelativeResize="0"/>
            <p:nvPr/>
          </p:nvPicPr>
          <p:blipFill>
            <a:blip r:embed="rId4">
              <a:alphaModFix amt="49000"/>
            </a:blip>
            <a:stretch>
              <a:fillRect/>
            </a:stretch>
          </p:blipFill>
          <p:spPr>
            <a:xfrm>
              <a:off x="715100" y="535000"/>
              <a:ext cx="1278024" cy="1299625"/>
            </a:xfrm>
            <a:prstGeom prst="rect">
              <a:avLst/>
            </a:prstGeom>
            <a:noFill/>
            <a:ln>
              <a:noFill/>
            </a:ln>
          </p:spPr>
        </p:pic>
        <p:pic>
          <p:nvPicPr>
            <p:cNvPr id="182" name="Google Shape;182;p25"/>
            <p:cNvPicPr preferRelativeResize="0"/>
            <p:nvPr/>
          </p:nvPicPr>
          <p:blipFill>
            <a:blip r:embed="rId5">
              <a:alphaModFix amt="44000"/>
            </a:blip>
            <a:stretch>
              <a:fillRect/>
            </a:stretch>
          </p:blipFill>
          <p:spPr>
            <a:xfrm flipH="1">
              <a:off x="557362" y="374583"/>
              <a:ext cx="315473" cy="320824"/>
            </a:xfrm>
            <a:prstGeom prst="rect">
              <a:avLst/>
            </a:prstGeom>
            <a:noFill/>
            <a:ln>
              <a:noFill/>
            </a:ln>
          </p:spPr>
        </p:pic>
      </p:grpSp>
      <p:sp>
        <p:nvSpPr>
          <p:cNvPr id="183" name="Google Shape;183;p25"/>
          <p:cNvSpPr txBox="1">
            <a:spLocks noGrp="1"/>
          </p:cNvSpPr>
          <p:nvPr>
            <p:ph type="title"/>
          </p:nvPr>
        </p:nvSpPr>
        <p:spPr>
          <a:xfrm>
            <a:off x="2655850" y="1107700"/>
            <a:ext cx="3832200" cy="11175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r>
              <a:rPr lang="en-US"/>
              <a:t>Click to edit Master title style</a:t>
            </a:r>
            <a:endParaRPr/>
          </a:p>
        </p:txBody>
      </p:sp>
      <p:sp>
        <p:nvSpPr>
          <p:cNvPr id="184" name="Google Shape;184;p25"/>
          <p:cNvSpPr txBox="1">
            <a:spLocks noGrp="1"/>
          </p:cNvSpPr>
          <p:nvPr>
            <p:ph type="title" idx="2" hasCustomPrompt="1"/>
          </p:nvPr>
        </p:nvSpPr>
        <p:spPr>
          <a:xfrm>
            <a:off x="2996500" y="3147250"/>
            <a:ext cx="3150900" cy="10794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000"/>
              <a:buNone/>
              <a:defRPr sz="10300">
                <a:solidFill>
                  <a:schemeClr val="accent1"/>
                </a:solidFill>
              </a:defRPr>
            </a:lvl1pPr>
            <a:lvl2pPr lvl="1" rtl="0">
              <a:spcBef>
                <a:spcPct val="0"/>
              </a:spcBef>
              <a:spcAft>
                <a:spcPct val="0"/>
              </a:spcAft>
              <a:buSzPts val="6000"/>
              <a:buNone/>
              <a:defRPr sz="6000"/>
            </a:lvl2pPr>
            <a:lvl3pPr lvl="2" rtl="0">
              <a:spcBef>
                <a:spcPct val="0"/>
              </a:spcBef>
              <a:spcAft>
                <a:spcPct val="0"/>
              </a:spcAft>
              <a:buSzPts val="6000"/>
              <a:buNone/>
              <a:defRPr sz="6000"/>
            </a:lvl3pPr>
            <a:lvl4pPr lvl="3" rtl="0">
              <a:spcBef>
                <a:spcPct val="0"/>
              </a:spcBef>
              <a:spcAft>
                <a:spcPct val="0"/>
              </a:spcAft>
              <a:buSzPts val="6000"/>
              <a:buNone/>
              <a:defRPr sz="6000"/>
            </a:lvl4pPr>
            <a:lvl5pPr lvl="4" rtl="0">
              <a:spcBef>
                <a:spcPct val="0"/>
              </a:spcBef>
              <a:spcAft>
                <a:spcPct val="0"/>
              </a:spcAft>
              <a:buSzPts val="6000"/>
              <a:buNone/>
              <a:defRPr sz="6000"/>
            </a:lvl5pPr>
            <a:lvl6pPr lvl="5" rtl="0">
              <a:spcBef>
                <a:spcPct val="0"/>
              </a:spcBef>
              <a:spcAft>
                <a:spcPct val="0"/>
              </a:spcAft>
              <a:buSzPts val="6000"/>
              <a:buNone/>
              <a:defRPr sz="6000"/>
            </a:lvl6pPr>
            <a:lvl7pPr lvl="6" rtl="0">
              <a:spcBef>
                <a:spcPct val="0"/>
              </a:spcBef>
              <a:spcAft>
                <a:spcPct val="0"/>
              </a:spcAft>
              <a:buSzPts val="6000"/>
              <a:buNone/>
              <a:defRPr sz="6000"/>
            </a:lvl7pPr>
            <a:lvl8pPr lvl="7" rtl="0">
              <a:spcBef>
                <a:spcPct val="0"/>
              </a:spcBef>
              <a:spcAft>
                <a:spcPct val="0"/>
              </a:spcAft>
              <a:buSzPts val="6000"/>
              <a:buNone/>
              <a:defRPr sz="6000"/>
            </a:lvl8pPr>
            <a:lvl9pPr lvl="8" rtl="0">
              <a:spcBef>
                <a:spcPct val="0"/>
              </a:spcBef>
              <a:spcAft>
                <a:spcPct val="0"/>
              </a:spcAft>
              <a:buSzPts val="6000"/>
              <a:buNone/>
              <a:defRPr sz="6000"/>
            </a:lvl9pPr>
          </a:lstStyle>
          <a:p>
            <a:r>
              <a:t>xx%</a:t>
            </a:r>
          </a:p>
        </p:txBody>
      </p:sp>
      <p:sp>
        <p:nvSpPr>
          <p:cNvPr id="185" name="Google Shape;185;p25"/>
          <p:cNvSpPr txBox="1">
            <a:spLocks noGrp="1"/>
          </p:cNvSpPr>
          <p:nvPr>
            <p:ph type="subTitle" idx="1"/>
          </p:nvPr>
        </p:nvSpPr>
        <p:spPr>
          <a:xfrm>
            <a:off x="3187750" y="2483994"/>
            <a:ext cx="2768400" cy="7134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6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86"/>
        <p:cNvGrpSpPr/>
        <p:nvPr/>
      </p:nvGrpSpPr>
      <p:grpSpPr>
        <a:xfrm>
          <a:off x="0" y="0"/>
          <a:ext cx="0" cy="0"/>
          <a:chOff x="0" y="0"/>
          <a:chExt cx="0" cy="0"/>
        </a:xfrm>
      </p:grpSpPr>
      <p:pic>
        <p:nvPicPr>
          <p:cNvPr id="187" name="Google Shape;187;p26"/>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8" name="Google Shape;188;p26"/>
          <p:cNvPicPr preferRelativeResize="0"/>
          <p:nvPr/>
        </p:nvPicPr>
        <p:blipFill>
          <a:blip r:embed="rId3">
            <a:alphaModFix amt="30000"/>
          </a:blip>
          <a:stretch>
            <a:fillRect/>
          </a:stretch>
        </p:blipFill>
        <p:spPr>
          <a:xfrm rot="10800000">
            <a:off x="0" y="-431300"/>
            <a:ext cx="9144003" cy="6098975"/>
          </a:xfrm>
          <a:prstGeom prst="rect">
            <a:avLst/>
          </a:prstGeom>
          <a:noFill/>
          <a:ln>
            <a:noFill/>
          </a:ln>
        </p:spPr>
      </p:pic>
      <p:sp>
        <p:nvSpPr>
          <p:cNvPr id="189" name="Google Shape;189;p26"/>
          <p:cNvSpPr txBox="1">
            <a:spLocks noGrp="1"/>
          </p:cNvSpPr>
          <p:nvPr>
            <p:ph type="title"/>
          </p:nvPr>
        </p:nvSpPr>
        <p:spPr>
          <a:xfrm>
            <a:off x="3992510" y="1565802"/>
            <a:ext cx="3832200" cy="1117500"/>
          </a:xfrm>
          <a:prstGeom prst="rect">
            <a:avLst/>
          </a:prstGeom>
        </p:spPr>
        <p:txBody>
          <a:bodyPr spcFirstLastPara="1" wrap="square" lIns="91425" tIns="91425" rIns="91425" bIns="91425" anchor="ctr" anchorCtr="0">
            <a:noAutofit/>
          </a:bodyPr>
          <a:lstStyle>
            <a:lvl1pPr lvl="0"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r>
              <a:rPr lang="en-US"/>
              <a:t>Click to edit Master title style</a:t>
            </a:r>
            <a:endParaRPr/>
          </a:p>
        </p:txBody>
      </p:sp>
      <p:sp>
        <p:nvSpPr>
          <p:cNvPr id="190" name="Google Shape;190;p26"/>
          <p:cNvSpPr txBox="1">
            <a:spLocks noGrp="1"/>
          </p:cNvSpPr>
          <p:nvPr>
            <p:ph type="title" idx="2" hasCustomPrompt="1"/>
          </p:nvPr>
        </p:nvSpPr>
        <p:spPr>
          <a:xfrm>
            <a:off x="2265764" y="1514510"/>
            <a:ext cx="3150900" cy="1079400"/>
          </a:xfrm>
          <a:prstGeom prst="rect">
            <a:avLst/>
          </a:prstGeom>
        </p:spPr>
        <p:txBody>
          <a:bodyPr spcFirstLastPara="1" wrap="square" lIns="91425" tIns="91425" rIns="91425" bIns="91425" anchor="ctr" anchorCtr="0">
            <a:noAutofit/>
          </a:bodyPr>
          <a:lstStyle>
            <a:lvl1pPr lvl="0" rtl="0">
              <a:spcBef>
                <a:spcPct val="0"/>
              </a:spcBef>
              <a:spcAft>
                <a:spcPct val="0"/>
              </a:spcAft>
              <a:buSzPts val="6000"/>
              <a:buNone/>
              <a:defRPr sz="10300">
                <a:solidFill>
                  <a:schemeClr val="accent1"/>
                </a:solidFill>
              </a:defRPr>
            </a:lvl1pPr>
            <a:lvl2pPr lvl="1" rtl="0">
              <a:spcBef>
                <a:spcPct val="0"/>
              </a:spcBef>
              <a:spcAft>
                <a:spcPct val="0"/>
              </a:spcAft>
              <a:buSzPts val="6000"/>
              <a:buNone/>
              <a:defRPr sz="6000"/>
            </a:lvl2pPr>
            <a:lvl3pPr lvl="2" rtl="0">
              <a:spcBef>
                <a:spcPct val="0"/>
              </a:spcBef>
              <a:spcAft>
                <a:spcPct val="0"/>
              </a:spcAft>
              <a:buSzPts val="6000"/>
              <a:buNone/>
              <a:defRPr sz="6000"/>
            </a:lvl3pPr>
            <a:lvl4pPr lvl="3" rtl="0">
              <a:spcBef>
                <a:spcPct val="0"/>
              </a:spcBef>
              <a:spcAft>
                <a:spcPct val="0"/>
              </a:spcAft>
              <a:buSzPts val="6000"/>
              <a:buNone/>
              <a:defRPr sz="6000"/>
            </a:lvl4pPr>
            <a:lvl5pPr lvl="4" rtl="0">
              <a:spcBef>
                <a:spcPct val="0"/>
              </a:spcBef>
              <a:spcAft>
                <a:spcPct val="0"/>
              </a:spcAft>
              <a:buSzPts val="6000"/>
              <a:buNone/>
              <a:defRPr sz="6000"/>
            </a:lvl5pPr>
            <a:lvl6pPr lvl="5" rtl="0">
              <a:spcBef>
                <a:spcPct val="0"/>
              </a:spcBef>
              <a:spcAft>
                <a:spcPct val="0"/>
              </a:spcAft>
              <a:buSzPts val="6000"/>
              <a:buNone/>
              <a:defRPr sz="6000"/>
            </a:lvl6pPr>
            <a:lvl7pPr lvl="6" rtl="0">
              <a:spcBef>
                <a:spcPct val="0"/>
              </a:spcBef>
              <a:spcAft>
                <a:spcPct val="0"/>
              </a:spcAft>
              <a:buSzPts val="6000"/>
              <a:buNone/>
              <a:defRPr sz="6000"/>
            </a:lvl7pPr>
            <a:lvl8pPr lvl="7" rtl="0">
              <a:spcBef>
                <a:spcPct val="0"/>
              </a:spcBef>
              <a:spcAft>
                <a:spcPct val="0"/>
              </a:spcAft>
              <a:buSzPts val="6000"/>
              <a:buNone/>
              <a:defRPr sz="6000"/>
            </a:lvl8pPr>
            <a:lvl9pPr lvl="8" rtl="0">
              <a:spcBef>
                <a:spcPct val="0"/>
              </a:spcBef>
              <a:spcAft>
                <a:spcPct val="0"/>
              </a:spcAft>
              <a:buSzPts val="6000"/>
              <a:buNone/>
              <a:defRPr sz="6000"/>
            </a:lvl9pPr>
          </a:lstStyle>
          <a:p>
            <a:r>
              <a:t>xx%</a:t>
            </a:r>
          </a:p>
        </p:txBody>
      </p:sp>
      <p:sp>
        <p:nvSpPr>
          <p:cNvPr id="191" name="Google Shape;191;p26"/>
          <p:cNvSpPr txBox="1">
            <a:spLocks noGrp="1"/>
          </p:cNvSpPr>
          <p:nvPr>
            <p:ph type="subTitle" idx="1"/>
          </p:nvPr>
        </p:nvSpPr>
        <p:spPr>
          <a:xfrm>
            <a:off x="3992510" y="2929678"/>
            <a:ext cx="2768400" cy="7134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sz="16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92"/>
        <p:cNvGrpSpPr/>
        <p:nvPr/>
      </p:nvGrpSpPr>
      <p:grpSpPr>
        <a:xfrm>
          <a:off x="0" y="0"/>
          <a:ext cx="0" cy="0"/>
          <a:chOff x="0" y="0"/>
          <a:chExt cx="0" cy="0"/>
        </a:xfrm>
      </p:grpSpPr>
      <p:pic>
        <p:nvPicPr>
          <p:cNvPr id="193" name="Google Shape;193;p27"/>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194;p27"/>
          <p:cNvGrpSpPr/>
          <p:nvPr/>
        </p:nvGrpSpPr>
        <p:grpSpPr>
          <a:xfrm>
            <a:off x="-663524" y="-279925"/>
            <a:ext cx="5639853" cy="7085221"/>
            <a:chOff x="-663524" y="-279925"/>
            <a:chExt cx="5639853" cy="7085221"/>
          </a:xfrm>
        </p:grpSpPr>
        <p:pic>
          <p:nvPicPr>
            <p:cNvPr id="195" name="Google Shape;195;p27"/>
            <p:cNvPicPr preferRelativeResize="0"/>
            <p:nvPr/>
          </p:nvPicPr>
          <p:blipFill>
            <a:blip r:embed="rId3">
              <a:alphaModFix amt="26000"/>
            </a:blip>
            <a:stretch>
              <a:fillRect/>
            </a:stretch>
          </p:blipFill>
          <p:spPr>
            <a:xfrm rot="8851044" flipH="1">
              <a:off x="905324" y="1640501"/>
              <a:ext cx="3042426" cy="4716799"/>
            </a:xfrm>
            <a:prstGeom prst="rect">
              <a:avLst/>
            </a:prstGeom>
            <a:noFill/>
            <a:ln>
              <a:noFill/>
            </a:ln>
          </p:spPr>
        </p:pic>
        <p:pic>
          <p:nvPicPr>
            <p:cNvPr id="196" name="Google Shape;196;p27"/>
            <p:cNvPicPr preferRelativeResize="0"/>
            <p:nvPr/>
          </p:nvPicPr>
          <p:blipFill>
            <a:blip r:embed="rId4">
              <a:alphaModFix amt="37000"/>
            </a:blip>
            <a:stretch>
              <a:fillRect/>
            </a:stretch>
          </p:blipFill>
          <p:spPr>
            <a:xfrm>
              <a:off x="1578325" y="-229924"/>
              <a:ext cx="660099" cy="671252"/>
            </a:xfrm>
            <a:prstGeom prst="rect">
              <a:avLst/>
            </a:prstGeom>
            <a:noFill/>
            <a:ln>
              <a:noFill/>
            </a:ln>
          </p:spPr>
        </p:pic>
        <p:pic>
          <p:nvPicPr>
            <p:cNvPr id="197" name="Google Shape;197;p27"/>
            <p:cNvPicPr preferRelativeResize="0"/>
            <p:nvPr/>
          </p:nvPicPr>
          <p:blipFill>
            <a:blip r:embed="rId5">
              <a:alphaModFix amt="33000"/>
            </a:blip>
            <a:stretch>
              <a:fillRect/>
            </a:stretch>
          </p:blipFill>
          <p:spPr>
            <a:xfrm flipH="1">
              <a:off x="-663524" y="-279925"/>
              <a:ext cx="1947024" cy="1980027"/>
            </a:xfrm>
            <a:prstGeom prst="rect">
              <a:avLst/>
            </a:prstGeom>
            <a:noFill/>
            <a:ln>
              <a:noFill/>
            </a:ln>
          </p:spPr>
        </p:pic>
      </p:grpSp>
      <p:sp>
        <p:nvSpPr>
          <p:cNvPr id="198" name="Google Shape;198;p27"/>
          <p:cNvSpPr txBox="1">
            <a:spLocks noGrp="1"/>
          </p:cNvSpPr>
          <p:nvPr>
            <p:ph type="title"/>
          </p:nvPr>
        </p:nvSpPr>
        <p:spPr>
          <a:xfrm>
            <a:off x="1976457" y="1562421"/>
            <a:ext cx="3150900" cy="1117500"/>
          </a:xfrm>
          <a:prstGeom prst="rect">
            <a:avLst/>
          </a:prstGeom>
        </p:spPr>
        <p:txBody>
          <a:bodyPr spcFirstLastPara="1" wrap="square" lIns="91425" tIns="91425" rIns="91425" bIns="91425" anchor="ctr" anchorCtr="0">
            <a:noAutofit/>
          </a:bodyPr>
          <a:lstStyle>
            <a:lvl1pPr lvl="0" algn="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r>
              <a:rPr lang="en-US"/>
              <a:t>Click to edit Master title style</a:t>
            </a:r>
            <a:endParaRPr/>
          </a:p>
        </p:txBody>
      </p:sp>
      <p:sp>
        <p:nvSpPr>
          <p:cNvPr id="199" name="Google Shape;199;p27"/>
          <p:cNvSpPr txBox="1">
            <a:spLocks noGrp="1"/>
          </p:cNvSpPr>
          <p:nvPr>
            <p:ph type="title" idx="2" hasCustomPrompt="1"/>
          </p:nvPr>
        </p:nvSpPr>
        <p:spPr>
          <a:xfrm>
            <a:off x="3748582" y="1549507"/>
            <a:ext cx="3150900" cy="1079400"/>
          </a:xfrm>
          <a:prstGeom prst="rect">
            <a:avLst/>
          </a:prstGeom>
        </p:spPr>
        <p:txBody>
          <a:bodyPr spcFirstLastPara="1" wrap="square" lIns="91425" tIns="91425" rIns="91425" bIns="91425" anchor="ctr" anchorCtr="0">
            <a:noAutofit/>
          </a:bodyPr>
          <a:lstStyle>
            <a:lvl1pPr lvl="0" algn="r" rtl="0">
              <a:spcBef>
                <a:spcPct val="0"/>
              </a:spcBef>
              <a:spcAft>
                <a:spcPct val="0"/>
              </a:spcAft>
              <a:buSzPts val="6000"/>
              <a:buNone/>
              <a:defRPr sz="10300">
                <a:solidFill>
                  <a:schemeClr val="accent1"/>
                </a:solidFill>
              </a:defRPr>
            </a:lvl1pPr>
            <a:lvl2pPr lvl="1" rtl="0">
              <a:spcBef>
                <a:spcPct val="0"/>
              </a:spcBef>
              <a:spcAft>
                <a:spcPct val="0"/>
              </a:spcAft>
              <a:buSzPts val="6000"/>
              <a:buNone/>
              <a:defRPr sz="6000"/>
            </a:lvl2pPr>
            <a:lvl3pPr lvl="2" rtl="0">
              <a:spcBef>
                <a:spcPct val="0"/>
              </a:spcBef>
              <a:spcAft>
                <a:spcPct val="0"/>
              </a:spcAft>
              <a:buSzPts val="6000"/>
              <a:buNone/>
              <a:defRPr sz="6000"/>
            </a:lvl3pPr>
            <a:lvl4pPr lvl="3" rtl="0">
              <a:spcBef>
                <a:spcPct val="0"/>
              </a:spcBef>
              <a:spcAft>
                <a:spcPct val="0"/>
              </a:spcAft>
              <a:buSzPts val="6000"/>
              <a:buNone/>
              <a:defRPr sz="6000"/>
            </a:lvl4pPr>
            <a:lvl5pPr lvl="4" rtl="0">
              <a:spcBef>
                <a:spcPct val="0"/>
              </a:spcBef>
              <a:spcAft>
                <a:spcPct val="0"/>
              </a:spcAft>
              <a:buSzPts val="6000"/>
              <a:buNone/>
              <a:defRPr sz="6000"/>
            </a:lvl5pPr>
            <a:lvl6pPr lvl="5" rtl="0">
              <a:spcBef>
                <a:spcPct val="0"/>
              </a:spcBef>
              <a:spcAft>
                <a:spcPct val="0"/>
              </a:spcAft>
              <a:buSzPts val="6000"/>
              <a:buNone/>
              <a:defRPr sz="6000"/>
            </a:lvl6pPr>
            <a:lvl7pPr lvl="6" rtl="0">
              <a:spcBef>
                <a:spcPct val="0"/>
              </a:spcBef>
              <a:spcAft>
                <a:spcPct val="0"/>
              </a:spcAft>
              <a:buSzPts val="6000"/>
              <a:buNone/>
              <a:defRPr sz="6000"/>
            </a:lvl7pPr>
            <a:lvl8pPr lvl="7" rtl="0">
              <a:spcBef>
                <a:spcPct val="0"/>
              </a:spcBef>
              <a:spcAft>
                <a:spcPct val="0"/>
              </a:spcAft>
              <a:buSzPts val="6000"/>
              <a:buNone/>
              <a:defRPr sz="6000"/>
            </a:lvl8pPr>
            <a:lvl9pPr lvl="8" rtl="0">
              <a:spcBef>
                <a:spcPct val="0"/>
              </a:spcBef>
              <a:spcAft>
                <a:spcPct val="0"/>
              </a:spcAft>
              <a:buSzPts val="6000"/>
              <a:buNone/>
              <a:defRPr sz="6000"/>
            </a:lvl9pPr>
          </a:lstStyle>
          <a:p>
            <a:r>
              <a:t>xx%</a:t>
            </a:r>
          </a:p>
        </p:txBody>
      </p:sp>
      <p:sp>
        <p:nvSpPr>
          <p:cNvPr id="200" name="Google Shape;200;p27"/>
          <p:cNvSpPr txBox="1">
            <a:spLocks noGrp="1"/>
          </p:cNvSpPr>
          <p:nvPr>
            <p:ph type="subTitle" idx="1"/>
          </p:nvPr>
        </p:nvSpPr>
        <p:spPr>
          <a:xfrm>
            <a:off x="2155557" y="2933311"/>
            <a:ext cx="2971800" cy="713400"/>
          </a:xfrm>
          <a:prstGeom prst="rect">
            <a:avLst/>
          </a:prstGeom>
        </p:spPr>
        <p:txBody>
          <a:bodyPr spcFirstLastPara="1" wrap="square" lIns="91425" tIns="91425" rIns="91425" bIns="91425" anchor="t" anchorCtr="0">
            <a:noAutofit/>
          </a:bodyPr>
          <a:lstStyle>
            <a:lvl1pPr lvl="0" algn="r" rtl="0">
              <a:lnSpc>
                <a:spcPct val="100000"/>
              </a:lnSpc>
              <a:spcBef>
                <a:spcPct val="0"/>
              </a:spcBef>
              <a:spcAft>
                <a:spcPct val="0"/>
              </a:spcAft>
              <a:buSzPts val="1400"/>
              <a:buNone/>
              <a:defRPr sz="16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03" name="Google Shape;203;p28"/>
          <p:cNvSpPr txBox="1">
            <a:spLocks noGrp="1"/>
          </p:cNvSpPr>
          <p:nvPr>
            <p:ph type="title"/>
          </p:nvPr>
        </p:nvSpPr>
        <p:spPr>
          <a:xfrm>
            <a:off x="3865000" y="3575328"/>
            <a:ext cx="4563900" cy="531900"/>
          </a:xfrm>
          <a:prstGeom prst="rect">
            <a:avLst/>
          </a:prstGeom>
        </p:spPr>
        <p:txBody>
          <a:bodyPr spcFirstLastPara="1" wrap="square" lIns="91425" tIns="91425" rIns="91425" bIns="91425" anchor="ctr" anchorCtr="0">
            <a:noAutofit/>
          </a:bodyPr>
          <a:lstStyle>
            <a:lvl1pPr lvl="0" algn="r" rtl="0">
              <a:spcBef>
                <a:spcPct val="0"/>
              </a:spcBef>
              <a:spcAft>
                <a:spcPct val="0"/>
              </a:spcAft>
              <a:buSzPts val="3000"/>
              <a:buNone/>
              <a:defRPr sz="1600"/>
            </a:lvl1pPr>
            <a:lvl2pPr lvl="1" algn="ctr" rtl="0">
              <a:spcBef>
                <a:spcPct val="0"/>
              </a:spcBef>
              <a:spcAft>
                <a:spcPct val="0"/>
              </a:spcAft>
              <a:buSzPts val="3000"/>
              <a:buNone/>
              <a:defRPr sz="3000"/>
            </a:lvl2pPr>
            <a:lvl3pPr lvl="2" algn="ctr" rtl="0">
              <a:spcBef>
                <a:spcPct val="0"/>
              </a:spcBef>
              <a:spcAft>
                <a:spcPct val="0"/>
              </a:spcAft>
              <a:buSzPts val="3000"/>
              <a:buNone/>
              <a:defRPr sz="3000"/>
            </a:lvl3pPr>
            <a:lvl4pPr lvl="3" algn="ctr" rtl="0">
              <a:spcBef>
                <a:spcPct val="0"/>
              </a:spcBef>
              <a:spcAft>
                <a:spcPct val="0"/>
              </a:spcAft>
              <a:buSzPts val="3000"/>
              <a:buNone/>
              <a:defRPr sz="3000"/>
            </a:lvl4pPr>
            <a:lvl5pPr lvl="4" algn="ctr" rtl="0">
              <a:spcBef>
                <a:spcPct val="0"/>
              </a:spcBef>
              <a:spcAft>
                <a:spcPct val="0"/>
              </a:spcAft>
              <a:buSzPts val="3000"/>
              <a:buNone/>
              <a:defRPr sz="3000"/>
            </a:lvl5pPr>
            <a:lvl6pPr lvl="5" algn="ctr" rtl="0">
              <a:spcBef>
                <a:spcPct val="0"/>
              </a:spcBef>
              <a:spcAft>
                <a:spcPct val="0"/>
              </a:spcAft>
              <a:buSzPts val="3000"/>
              <a:buNone/>
              <a:defRPr sz="3000"/>
            </a:lvl6pPr>
            <a:lvl7pPr lvl="6" algn="ctr" rtl="0">
              <a:spcBef>
                <a:spcPct val="0"/>
              </a:spcBef>
              <a:spcAft>
                <a:spcPct val="0"/>
              </a:spcAft>
              <a:buSzPts val="3000"/>
              <a:buNone/>
              <a:defRPr sz="3000"/>
            </a:lvl7pPr>
            <a:lvl8pPr lvl="7" algn="ctr" rtl="0">
              <a:spcBef>
                <a:spcPct val="0"/>
              </a:spcBef>
              <a:spcAft>
                <a:spcPct val="0"/>
              </a:spcAft>
              <a:buSzPts val="3000"/>
              <a:buNone/>
              <a:defRPr sz="3000"/>
            </a:lvl8pPr>
            <a:lvl9pPr lvl="8" algn="ctr" rtl="0">
              <a:spcBef>
                <a:spcPct val="0"/>
              </a:spcBef>
              <a:spcAft>
                <a:spcPct val="0"/>
              </a:spcAft>
              <a:buSzPts val="3000"/>
              <a:buNone/>
              <a:defRPr sz="3000"/>
            </a:lvl9pPr>
          </a:lstStyle>
          <a:p>
            <a:r>
              <a:rPr lang="en-US"/>
              <a:t>Click to edit Master title style</a:t>
            </a:r>
            <a:endParaRPr/>
          </a:p>
        </p:txBody>
      </p:sp>
      <p:sp>
        <p:nvSpPr>
          <p:cNvPr id="204" name="Google Shape;204;p28"/>
          <p:cNvSpPr txBox="1">
            <a:spLocks noGrp="1"/>
          </p:cNvSpPr>
          <p:nvPr>
            <p:ph type="subTitle" idx="1"/>
          </p:nvPr>
        </p:nvSpPr>
        <p:spPr>
          <a:xfrm>
            <a:off x="2462250" y="1347275"/>
            <a:ext cx="5967000" cy="2077200"/>
          </a:xfrm>
          <a:prstGeom prst="rect">
            <a:avLst/>
          </a:prstGeom>
        </p:spPr>
        <p:txBody>
          <a:bodyPr spcFirstLastPara="1" wrap="square" lIns="91425" tIns="91425" rIns="91425" bIns="91425" anchor="ctr" anchorCtr="0">
            <a:noAutofit/>
          </a:bodyPr>
          <a:lstStyle>
            <a:lvl1pPr lvl="0" algn="r" rtl="0">
              <a:lnSpc>
                <a:spcPct val="100000"/>
              </a:lnSpc>
              <a:spcBef>
                <a:spcPct val="0"/>
              </a:spcBef>
              <a:spcAft>
                <a:spcPct val="0"/>
              </a:spcAft>
              <a:buSzPts val="2500"/>
              <a:buNone/>
              <a:defRPr sz="3000">
                <a:solidFill>
                  <a:schemeClr val="dk1"/>
                </a:solidFill>
              </a:defRPr>
            </a:lvl1pPr>
            <a:lvl2pPr lvl="1" algn="ctr" rtl="0">
              <a:lnSpc>
                <a:spcPct val="100000"/>
              </a:lnSpc>
              <a:spcBef>
                <a:spcPct val="0"/>
              </a:spcBef>
              <a:spcAft>
                <a:spcPct val="0"/>
              </a:spcAft>
              <a:buSzPts val="2500"/>
              <a:buNone/>
              <a:defRPr sz="2500"/>
            </a:lvl2pPr>
            <a:lvl3pPr lvl="2" algn="ctr" rtl="0">
              <a:lnSpc>
                <a:spcPct val="100000"/>
              </a:lnSpc>
              <a:spcBef>
                <a:spcPct val="0"/>
              </a:spcBef>
              <a:spcAft>
                <a:spcPct val="0"/>
              </a:spcAft>
              <a:buSzPts val="2500"/>
              <a:buNone/>
              <a:defRPr sz="2500"/>
            </a:lvl3pPr>
            <a:lvl4pPr lvl="3" algn="ctr" rtl="0">
              <a:lnSpc>
                <a:spcPct val="100000"/>
              </a:lnSpc>
              <a:spcBef>
                <a:spcPct val="0"/>
              </a:spcBef>
              <a:spcAft>
                <a:spcPct val="0"/>
              </a:spcAft>
              <a:buSzPts val="2500"/>
              <a:buNone/>
              <a:defRPr sz="2500"/>
            </a:lvl4pPr>
            <a:lvl5pPr lvl="4" algn="ctr" rtl="0">
              <a:lnSpc>
                <a:spcPct val="100000"/>
              </a:lnSpc>
              <a:spcBef>
                <a:spcPct val="0"/>
              </a:spcBef>
              <a:spcAft>
                <a:spcPct val="0"/>
              </a:spcAft>
              <a:buSzPts val="2500"/>
              <a:buNone/>
              <a:defRPr sz="2500"/>
            </a:lvl5pPr>
            <a:lvl6pPr lvl="5" algn="ctr" rtl="0">
              <a:lnSpc>
                <a:spcPct val="100000"/>
              </a:lnSpc>
              <a:spcBef>
                <a:spcPct val="0"/>
              </a:spcBef>
              <a:spcAft>
                <a:spcPct val="0"/>
              </a:spcAft>
              <a:buSzPts val="2500"/>
              <a:buNone/>
              <a:defRPr sz="2500"/>
            </a:lvl6pPr>
            <a:lvl7pPr lvl="6" algn="ctr" rtl="0">
              <a:lnSpc>
                <a:spcPct val="100000"/>
              </a:lnSpc>
              <a:spcBef>
                <a:spcPct val="0"/>
              </a:spcBef>
              <a:spcAft>
                <a:spcPct val="0"/>
              </a:spcAft>
              <a:buSzPts val="2500"/>
              <a:buNone/>
              <a:defRPr sz="2500"/>
            </a:lvl7pPr>
            <a:lvl8pPr lvl="7" algn="ctr" rtl="0">
              <a:lnSpc>
                <a:spcPct val="100000"/>
              </a:lnSpc>
              <a:spcBef>
                <a:spcPct val="0"/>
              </a:spcBef>
              <a:spcAft>
                <a:spcPct val="0"/>
              </a:spcAft>
              <a:buSzPts val="2500"/>
              <a:buNone/>
              <a:defRPr sz="2500"/>
            </a:lvl8pPr>
            <a:lvl9pPr lvl="8" algn="ctr" rtl="0">
              <a:lnSpc>
                <a:spcPct val="100000"/>
              </a:lnSpc>
              <a:spcBef>
                <a:spcPct val="0"/>
              </a:spcBef>
              <a:spcAft>
                <a:spcPct val="0"/>
              </a:spcAft>
              <a:buSzPts val="2500"/>
              <a:buNone/>
              <a:defRPr sz="2500"/>
            </a:lvl9pPr>
          </a:lstStyle>
          <a:p>
            <a:r>
              <a:rPr lang="en-US"/>
              <a:t>Click to edit Master subtitle style</a:t>
            </a:r>
            <a:endParaRPr/>
          </a:p>
        </p:txBody>
      </p:sp>
      <p:pic>
        <p:nvPicPr>
          <p:cNvPr id="205" name="Google Shape;205;p28"/>
          <p:cNvPicPr preferRelativeResize="0"/>
          <p:nvPr/>
        </p:nvPicPr>
        <p:blipFill>
          <a:blip r:embed="rId3">
            <a:alphaModFix amt="21000"/>
          </a:blip>
          <a:stretch>
            <a:fillRect/>
          </a:stretch>
        </p:blipFill>
        <p:spPr>
          <a:xfrm rot="1586418">
            <a:off x="-764950" y="60749"/>
            <a:ext cx="3165078" cy="4906957"/>
          </a:xfrm>
          <a:prstGeom prst="rect">
            <a:avLst/>
          </a:prstGeom>
          <a:noFill/>
          <a:ln>
            <a:noFill/>
          </a:ln>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6"/>
        <p:cNvGrpSpPr/>
        <p:nvPr/>
      </p:nvGrpSpPr>
      <p:grpSpPr>
        <a:xfrm>
          <a:off x="0" y="0"/>
          <a:ext cx="0" cy="0"/>
          <a:chOff x="0" y="0"/>
          <a:chExt cx="0" cy="0"/>
        </a:xfrm>
      </p:grpSpPr>
      <p:pic>
        <p:nvPicPr>
          <p:cNvPr id="207" name="Google Shape;207;p29"/>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208;p29"/>
          <p:cNvGrpSpPr/>
          <p:nvPr/>
        </p:nvGrpSpPr>
        <p:grpSpPr>
          <a:xfrm>
            <a:off x="-1078051" y="-828301"/>
            <a:ext cx="10800649" cy="6495486"/>
            <a:chOff x="-1078051" y="-828301"/>
            <a:chExt cx="10800649" cy="6495486"/>
          </a:xfrm>
        </p:grpSpPr>
        <p:pic>
          <p:nvPicPr>
            <p:cNvPr id="209" name="Google Shape;209;p29"/>
            <p:cNvPicPr preferRelativeResize="0"/>
            <p:nvPr/>
          </p:nvPicPr>
          <p:blipFill>
            <a:blip r:embed="rId3">
              <a:alphaModFix amt="44000"/>
            </a:blip>
            <a:stretch>
              <a:fillRect/>
            </a:stretch>
          </p:blipFill>
          <p:spPr>
            <a:xfrm rot="4499998">
              <a:off x="517536" y="-1566832"/>
              <a:ext cx="2446178" cy="5180760"/>
            </a:xfrm>
            <a:prstGeom prst="rect">
              <a:avLst/>
            </a:prstGeom>
            <a:noFill/>
            <a:ln>
              <a:noFill/>
            </a:ln>
          </p:spPr>
        </p:pic>
        <p:pic>
          <p:nvPicPr>
            <p:cNvPr id="210" name="Google Shape;210;p29"/>
            <p:cNvPicPr preferRelativeResize="0"/>
            <p:nvPr/>
          </p:nvPicPr>
          <p:blipFill>
            <a:blip r:embed="rId4">
              <a:alphaModFix amt="34000"/>
            </a:blip>
            <a:stretch>
              <a:fillRect/>
            </a:stretch>
          </p:blipFill>
          <p:spPr>
            <a:xfrm rot="4932521">
              <a:off x="7662897" y="3595450"/>
              <a:ext cx="1859885" cy="2026087"/>
            </a:xfrm>
            <a:prstGeom prst="rect">
              <a:avLst/>
            </a:prstGeom>
            <a:noFill/>
            <a:ln>
              <a:noFill/>
            </a:ln>
          </p:spPr>
        </p:pic>
      </p:grpSp>
      <p:sp>
        <p:nvSpPr>
          <p:cNvPr id="211" name="Google Shape;211;p29"/>
          <p:cNvSpPr txBox="1">
            <a:spLocks noGrp="1"/>
          </p:cNvSpPr>
          <p:nvPr>
            <p:ph type="subTitle" idx="1"/>
          </p:nvPr>
        </p:nvSpPr>
        <p:spPr>
          <a:xfrm>
            <a:off x="720000" y="3603150"/>
            <a:ext cx="2586600" cy="10053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212" name="Google Shape;212;p29"/>
          <p:cNvSpPr txBox="1">
            <a:spLocks noGrp="1"/>
          </p:cNvSpPr>
          <p:nvPr>
            <p:ph type="title"/>
          </p:nvPr>
        </p:nvSpPr>
        <p:spPr>
          <a:xfrm>
            <a:off x="720000" y="2328775"/>
            <a:ext cx="2586600" cy="1076700"/>
          </a:xfrm>
          <a:prstGeom prst="rect">
            <a:avLst/>
          </a:prstGeom>
        </p:spPr>
        <p:txBody>
          <a:bodyPr spcFirstLastPara="1" wrap="square" lIns="91425" tIns="91425" rIns="91425" bIns="91425" anchor="b" anchorCtr="0">
            <a:noAutofit/>
          </a:bodyPr>
          <a:lstStyle>
            <a:lvl1pPr lvl="0"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3"/>
        <p:cNvGrpSpPr/>
        <p:nvPr/>
      </p:nvGrpSpPr>
      <p:grpSpPr>
        <a:xfrm>
          <a:off x="0" y="0"/>
          <a:ext cx="0" cy="0"/>
          <a:chOff x="0" y="0"/>
          <a:chExt cx="0" cy="0"/>
        </a:xfrm>
      </p:grpSpPr>
      <p:pic>
        <p:nvPicPr>
          <p:cNvPr id="214" name="Google Shape;214;p30"/>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15" name="Google Shape;215;p30"/>
          <p:cNvPicPr preferRelativeResize="0"/>
          <p:nvPr/>
        </p:nvPicPr>
        <p:blipFill>
          <a:blip r:embed="rId3">
            <a:alphaModFix amt="17000"/>
          </a:blip>
          <a:stretch>
            <a:fillRect/>
          </a:stretch>
        </p:blipFill>
        <p:spPr>
          <a:xfrm flipH="1">
            <a:off x="0" y="-5"/>
            <a:ext cx="9144003" cy="3116462"/>
          </a:xfrm>
          <a:prstGeom prst="rect">
            <a:avLst/>
          </a:prstGeom>
          <a:noFill/>
          <a:ln>
            <a:noFill/>
          </a:ln>
        </p:spPr>
      </p:pic>
      <p:sp>
        <p:nvSpPr>
          <p:cNvPr id="216" name="Google Shape;216;p30"/>
          <p:cNvSpPr txBox="1">
            <a:spLocks noGrp="1"/>
          </p:cNvSpPr>
          <p:nvPr>
            <p:ph type="subTitle" idx="1"/>
          </p:nvPr>
        </p:nvSpPr>
        <p:spPr>
          <a:xfrm>
            <a:off x="715100" y="2935500"/>
            <a:ext cx="3180600" cy="1090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217" name="Google Shape;217;p30"/>
          <p:cNvSpPr txBox="1">
            <a:spLocks noGrp="1"/>
          </p:cNvSpPr>
          <p:nvPr>
            <p:ph type="title"/>
          </p:nvPr>
        </p:nvSpPr>
        <p:spPr>
          <a:xfrm>
            <a:off x="715100" y="1341800"/>
            <a:ext cx="3751800" cy="1395300"/>
          </a:xfrm>
          <a:prstGeom prst="rect">
            <a:avLst/>
          </a:prstGeom>
        </p:spPr>
        <p:txBody>
          <a:bodyPr spcFirstLastPara="1" wrap="square" lIns="91425" tIns="91425" rIns="91425" bIns="91425" anchor="b" anchorCtr="0">
            <a:noAutofit/>
          </a:bodyPr>
          <a:lstStyle>
            <a:lvl1pPr lvl="0"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pic>
        <p:nvPicPr>
          <p:cNvPr id="25" name="Google Shape;25;p4"/>
          <p:cNvPicPr preferRelativeResize="0"/>
          <p:nvPr/>
        </p:nvPicPr>
        <p:blipFill>
          <a:blip r:embed="rId3">
            <a:alphaModFix amt="30000"/>
          </a:blip>
          <a:stretch>
            <a:fillRect/>
          </a:stretch>
        </p:blipFill>
        <p:spPr>
          <a:xfrm rot="-6080572">
            <a:off x="7357825" y="-650032"/>
            <a:ext cx="1859881" cy="2026083"/>
          </a:xfrm>
          <a:prstGeom prst="rect">
            <a:avLst/>
          </a:prstGeom>
          <a:noFill/>
          <a:ln>
            <a:noFill/>
          </a:ln>
        </p:spPr>
      </p:pic>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3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20" name="Google Shape;220;p31"/>
          <p:cNvPicPr preferRelativeResize="0"/>
          <p:nvPr/>
        </p:nvPicPr>
        <p:blipFill>
          <a:blip r:embed="rId3">
            <a:alphaModFix amt="15000"/>
          </a:blip>
          <a:stretch>
            <a:fillRect/>
          </a:stretch>
        </p:blipFill>
        <p:spPr>
          <a:xfrm flipH="1">
            <a:off x="0" y="-5"/>
            <a:ext cx="9144003" cy="3116462"/>
          </a:xfrm>
          <a:prstGeom prst="rect">
            <a:avLst/>
          </a:prstGeom>
          <a:noFill/>
          <a:ln>
            <a:noFill/>
          </a:ln>
        </p:spPr>
      </p:pic>
      <p:sp>
        <p:nvSpPr>
          <p:cNvPr id="221" name="Google Shape;221;p31"/>
          <p:cNvSpPr txBox="1">
            <a:spLocks noGrp="1"/>
          </p:cNvSpPr>
          <p:nvPr>
            <p:ph type="subTitle" idx="1"/>
          </p:nvPr>
        </p:nvSpPr>
        <p:spPr>
          <a:xfrm>
            <a:off x="4263100" y="2740825"/>
            <a:ext cx="3820800" cy="9402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222" name="Google Shape;222;p31"/>
          <p:cNvSpPr txBox="1">
            <a:spLocks noGrp="1"/>
          </p:cNvSpPr>
          <p:nvPr>
            <p:ph type="title"/>
          </p:nvPr>
        </p:nvSpPr>
        <p:spPr>
          <a:xfrm>
            <a:off x="4263100" y="1871650"/>
            <a:ext cx="3820800" cy="659700"/>
          </a:xfrm>
          <a:prstGeom prst="rect">
            <a:avLst/>
          </a:prstGeom>
        </p:spPr>
        <p:txBody>
          <a:bodyPr spcFirstLastPara="1" wrap="square" lIns="91425" tIns="91425" rIns="91425" bIns="91425" anchor="b" anchorCtr="0">
            <a:noAutofit/>
          </a:bodyPr>
          <a:lstStyle>
            <a:lvl1pPr lvl="0"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23"/>
        <p:cNvGrpSpPr/>
        <p:nvPr/>
      </p:nvGrpSpPr>
      <p:grpSpPr>
        <a:xfrm>
          <a:off x="0" y="0"/>
          <a:ext cx="0" cy="0"/>
          <a:chOff x="0" y="0"/>
          <a:chExt cx="0" cy="0"/>
        </a:xfrm>
      </p:grpSpPr>
      <p:pic>
        <p:nvPicPr>
          <p:cNvPr id="224" name="Google Shape;224;p3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25" name="Google Shape;225;p32"/>
          <p:cNvPicPr preferRelativeResize="0"/>
          <p:nvPr/>
        </p:nvPicPr>
        <p:blipFill>
          <a:blip r:embed="rId3">
            <a:alphaModFix amt="16000"/>
          </a:blip>
          <a:stretch>
            <a:fillRect/>
          </a:stretch>
        </p:blipFill>
        <p:spPr>
          <a:xfrm rot="10800000" flipH="1">
            <a:off x="0" y="2027045"/>
            <a:ext cx="9144003" cy="3116462"/>
          </a:xfrm>
          <a:prstGeom prst="rect">
            <a:avLst/>
          </a:prstGeom>
          <a:noFill/>
          <a:ln>
            <a:noFill/>
          </a:ln>
        </p:spPr>
      </p:pic>
      <p:sp>
        <p:nvSpPr>
          <p:cNvPr id="226" name="Google Shape;226;p32"/>
          <p:cNvSpPr txBox="1">
            <a:spLocks noGrp="1"/>
          </p:cNvSpPr>
          <p:nvPr>
            <p:ph type="subTitle" idx="1"/>
          </p:nvPr>
        </p:nvSpPr>
        <p:spPr>
          <a:xfrm>
            <a:off x="715100" y="1274025"/>
            <a:ext cx="7713900" cy="28008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rgbClr val="434343"/>
              </a:buClr>
              <a:buSzPts val="1400"/>
              <a:buFont typeface="Anaheim"/>
              <a:buChar char="○"/>
              <a:defRPr sz="1200">
                <a:solidFill>
                  <a:schemeClr val="dk1"/>
                </a:solidFill>
              </a:defRPr>
            </a:lvl1pPr>
            <a:lvl2pPr lvl="1" rtl="0">
              <a:lnSpc>
                <a:spcPct val="100000"/>
              </a:lnSpc>
              <a:spcBef>
                <a:spcPts val="1000"/>
              </a:spcBef>
              <a:spcAft>
                <a:spcPct val="0"/>
              </a:spcAft>
              <a:buClr>
                <a:srgbClr val="434343"/>
              </a:buClr>
              <a:buSzPts val="1200"/>
              <a:buFont typeface="Roboto Condensed Light"/>
              <a:buChar char="○"/>
              <a:defRPr/>
            </a:lvl2pPr>
            <a:lvl3pPr lvl="2" rtl="0">
              <a:lnSpc>
                <a:spcPct val="100000"/>
              </a:lnSpc>
              <a:spcBef>
                <a:spcPct val="0"/>
              </a:spcBef>
              <a:spcAft>
                <a:spcPct val="0"/>
              </a:spcAft>
              <a:buClr>
                <a:srgbClr val="434343"/>
              </a:buClr>
              <a:buSzPts val="1200"/>
              <a:buFont typeface="Roboto Condensed Light"/>
              <a:buChar char="■"/>
              <a:defRPr/>
            </a:lvl3pPr>
            <a:lvl4pPr lvl="3" rtl="0">
              <a:lnSpc>
                <a:spcPct val="100000"/>
              </a:lnSpc>
              <a:spcBef>
                <a:spcPct val="0"/>
              </a:spcBef>
              <a:spcAft>
                <a:spcPct val="0"/>
              </a:spcAft>
              <a:buClr>
                <a:srgbClr val="434343"/>
              </a:buClr>
              <a:buSzPts val="1200"/>
              <a:buFont typeface="Roboto Condensed Light"/>
              <a:buChar char="●"/>
              <a:defRPr/>
            </a:lvl4pPr>
            <a:lvl5pPr lvl="4" rtl="0">
              <a:lnSpc>
                <a:spcPct val="100000"/>
              </a:lnSpc>
              <a:spcBef>
                <a:spcPct val="0"/>
              </a:spcBef>
              <a:spcAft>
                <a:spcPct val="0"/>
              </a:spcAft>
              <a:buClr>
                <a:srgbClr val="434343"/>
              </a:buClr>
              <a:buSzPts val="1200"/>
              <a:buFont typeface="Roboto Condensed Light"/>
              <a:buChar char="○"/>
              <a:defRPr/>
            </a:lvl5pPr>
            <a:lvl6pPr lvl="5" rtl="0">
              <a:lnSpc>
                <a:spcPct val="100000"/>
              </a:lnSpc>
              <a:spcBef>
                <a:spcPct val="0"/>
              </a:spcBef>
              <a:spcAft>
                <a:spcPct val="0"/>
              </a:spcAft>
              <a:buClr>
                <a:srgbClr val="434343"/>
              </a:buClr>
              <a:buSzPts val="1200"/>
              <a:buFont typeface="Roboto Condensed Light"/>
              <a:buChar char="■"/>
              <a:defRPr/>
            </a:lvl6pPr>
            <a:lvl7pPr lvl="6" rtl="0">
              <a:lnSpc>
                <a:spcPct val="100000"/>
              </a:lnSpc>
              <a:spcBef>
                <a:spcPct val="0"/>
              </a:spcBef>
              <a:spcAft>
                <a:spcPct val="0"/>
              </a:spcAft>
              <a:buClr>
                <a:srgbClr val="434343"/>
              </a:buClr>
              <a:buSzPts val="1200"/>
              <a:buFont typeface="Roboto Condensed Light"/>
              <a:buChar char="●"/>
              <a:defRPr/>
            </a:lvl7pPr>
            <a:lvl8pPr lvl="7" rtl="0">
              <a:lnSpc>
                <a:spcPct val="100000"/>
              </a:lnSpc>
              <a:spcBef>
                <a:spcPct val="0"/>
              </a:spcBef>
              <a:spcAft>
                <a:spcPct val="0"/>
              </a:spcAft>
              <a:buClr>
                <a:srgbClr val="434343"/>
              </a:buClr>
              <a:buSzPts val="1200"/>
              <a:buFont typeface="Roboto Condensed Light"/>
              <a:buChar char="○"/>
              <a:defRPr/>
            </a:lvl8pPr>
            <a:lvl9pPr lvl="8" rtl="0">
              <a:lnSpc>
                <a:spcPct val="100000"/>
              </a:lnSpc>
              <a:spcBef>
                <a:spcPct val="0"/>
              </a:spcBef>
              <a:spcAft>
                <a:spcPct val="0"/>
              </a:spcAft>
              <a:buClr>
                <a:srgbClr val="434343"/>
              </a:buClr>
              <a:buSzPts val="1200"/>
              <a:buFont typeface="Roboto Condensed Light"/>
              <a:buChar char="■"/>
              <a:defRPr/>
            </a:lvl9pPr>
          </a:lstStyle>
          <a:p>
            <a:r>
              <a:rPr lang="en-US"/>
              <a:t>Click to edit Master subtitle style</a:t>
            </a:r>
            <a:endParaRPr/>
          </a:p>
        </p:txBody>
      </p:sp>
      <p:sp>
        <p:nvSpPr>
          <p:cNvPr id="227" name="Google Shape;227;p32"/>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28"/>
        <p:cNvGrpSpPr/>
        <p:nvPr/>
      </p:nvGrpSpPr>
      <p:grpSpPr>
        <a:xfrm>
          <a:off x="0" y="0"/>
          <a:ext cx="0" cy="0"/>
          <a:chOff x="0" y="0"/>
          <a:chExt cx="0" cy="0"/>
        </a:xfrm>
      </p:grpSpPr>
      <p:pic>
        <p:nvPicPr>
          <p:cNvPr id="229" name="Google Shape;229;p33"/>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0" name="Google Shape;230;p33"/>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231" name="Google Shape;231;p33"/>
          <p:cNvSpPr txBox="1">
            <a:spLocks noGrp="1"/>
          </p:cNvSpPr>
          <p:nvPr>
            <p:ph type="subTitle" idx="1"/>
          </p:nvPr>
        </p:nvSpPr>
        <p:spPr>
          <a:xfrm>
            <a:off x="715100" y="1175650"/>
            <a:ext cx="4004700" cy="34329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Clr>
                <a:srgbClr val="434343"/>
              </a:buClr>
              <a:buSzPts val="1200"/>
              <a:buFont typeface="Anaheim"/>
              <a:buChar char="○"/>
              <a:defRPr>
                <a:solidFill>
                  <a:schemeClr val="dk1"/>
                </a:solidFill>
              </a:defRPr>
            </a:lvl1pPr>
            <a:lvl2pPr lvl="1" rtl="0">
              <a:lnSpc>
                <a:spcPct val="100000"/>
              </a:lnSpc>
              <a:spcBef>
                <a:spcPts val="1000"/>
              </a:spcBef>
              <a:spcAft>
                <a:spcPct val="0"/>
              </a:spcAft>
              <a:buClr>
                <a:srgbClr val="434343"/>
              </a:buClr>
              <a:buSzPts val="1200"/>
              <a:buFont typeface="Roboto Condensed Light"/>
              <a:buChar char="○"/>
              <a:defRPr/>
            </a:lvl2pPr>
            <a:lvl3pPr lvl="2" rtl="0">
              <a:lnSpc>
                <a:spcPct val="100000"/>
              </a:lnSpc>
              <a:spcBef>
                <a:spcPct val="0"/>
              </a:spcBef>
              <a:spcAft>
                <a:spcPct val="0"/>
              </a:spcAft>
              <a:buClr>
                <a:srgbClr val="434343"/>
              </a:buClr>
              <a:buSzPts val="1200"/>
              <a:buFont typeface="Roboto Condensed Light"/>
              <a:buChar char="■"/>
              <a:defRPr/>
            </a:lvl3pPr>
            <a:lvl4pPr lvl="3" rtl="0">
              <a:lnSpc>
                <a:spcPct val="100000"/>
              </a:lnSpc>
              <a:spcBef>
                <a:spcPct val="0"/>
              </a:spcBef>
              <a:spcAft>
                <a:spcPct val="0"/>
              </a:spcAft>
              <a:buClr>
                <a:srgbClr val="434343"/>
              </a:buClr>
              <a:buSzPts val="1200"/>
              <a:buFont typeface="Roboto Condensed Light"/>
              <a:buChar char="●"/>
              <a:defRPr/>
            </a:lvl4pPr>
            <a:lvl5pPr lvl="4" rtl="0">
              <a:lnSpc>
                <a:spcPct val="100000"/>
              </a:lnSpc>
              <a:spcBef>
                <a:spcPct val="0"/>
              </a:spcBef>
              <a:spcAft>
                <a:spcPct val="0"/>
              </a:spcAft>
              <a:buClr>
                <a:srgbClr val="434343"/>
              </a:buClr>
              <a:buSzPts val="1200"/>
              <a:buFont typeface="Roboto Condensed Light"/>
              <a:buChar char="○"/>
              <a:defRPr/>
            </a:lvl5pPr>
            <a:lvl6pPr lvl="5" rtl="0">
              <a:lnSpc>
                <a:spcPct val="100000"/>
              </a:lnSpc>
              <a:spcBef>
                <a:spcPct val="0"/>
              </a:spcBef>
              <a:spcAft>
                <a:spcPct val="0"/>
              </a:spcAft>
              <a:buClr>
                <a:srgbClr val="434343"/>
              </a:buClr>
              <a:buSzPts val="1200"/>
              <a:buFont typeface="Roboto Condensed Light"/>
              <a:buChar char="■"/>
              <a:defRPr/>
            </a:lvl6pPr>
            <a:lvl7pPr lvl="6" rtl="0">
              <a:lnSpc>
                <a:spcPct val="100000"/>
              </a:lnSpc>
              <a:spcBef>
                <a:spcPct val="0"/>
              </a:spcBef>
              <a:spcAft>
                <a:spcPct val="0"/>
              </a:spcAft>
              <a:buClr>
                <a:srgbClr val="434343"/>
              </a:buClr>
              <a:buSzPts val="1200"/>
              <a:buFont typeface="Roboto Condensed Light"/>
              <a:buChar char="●"/>
              <a:defRPr/>
            </a:lvl7pPr>
            <a:lvl8pPr lvl="7" rtl="0">
              <a:lnSpc>
                <a:spcPct val="100000"/>
              </a:lnSpc>
              <a:spcBef>
                <a:spcPct val="0"/>
              </a:spcBef>
              <a:spcAft>
                <a:spcPct val="0"/>
              </a:spcAft>
              <a:buClr>
                <a:srgbClr val="434343"/>
              </a:buClr>
              <a:buSzPts val="1200"/>
              <a:buFont typeface="Roboto Condensed Light"/>
              <a:buChar char="○"/>
              <a:defRPr/>
            </a:lvl8pPr>
            <a:lvl9pPr lvl="8" rtl="0">
              <a:lnSpc>
                <a:spcPct val="100000"/>
              </a:lnSpc>
              <a:spcBef>
                <a:spcPct val="0"/>
              </a:spcBef>
              <a:spcAft>
                <a:spcPct val="0"/>
              </a:spcAft>
              <a:buClr>
                <a:srgbClr val="434343"/>
              </a:buClr>
              <a:buSzPts val="1200"/>
              <a:buFont typeface="Roboto Condensed Light"/>
              <a:buChar char="■"/>
              <a:defRPr/>
            </a:lvl9pPr>
          </a:lstStyle>
          <a:p>
            <a:r>
              <a:rPr lang="en-US"/>
              <a:t>Click to edit Master subtitle style</a:t>
            </a:r>
            <a:endParaRPr/>
          </a:p>
        </p:txBody>
      </p:sp>
      <p:sp>
        <p:nvSpPr>
          <p:cNvPr id="232" name="Google Shape;232;p33"/>
          <p:cNvSpPr txBox="1">
            <a:spLocks noGrp="1"/>
          </p:cNvSpPr>
          <p:nvPr>
            <p:ph type="subTitle" idx="2"/>
          </p:nvPr>
        </p:nvSpPr>
        <p:spPr>
          <a:xfrm>
            <a:off x="4994900" y="1175650"/>
            <a:ext cx="3429000" cy="34329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Char char="○"/>
              <a:defRPr>
                <a:solidFill>
                  <a:schemeClr val="dk1"/>
                </a:solidFill>
              </a:defRPr>
            </a:lvl1pPr>
            <a:lvl2pPr lvl="1" rtl="0">
              <a:lnSpc>
                <a:spcPct val="100000"/>
              </a:lnSpc>
              <a:spcBef>
                <a:spcPts val="1000"/>
              </a:spcBef>
              <a:spcAft>
                <a:spcPct val="0"/>
              </a:spcAft>
              <a:buSzPts val="1400"/>
              <a:buChar char="○"/>
              <a:defRPr/>
            </a:lvl2pPr>
            <a:lvl3pPr lvl="2" rtl="0">
              <a:lnSpc>
                <a:spcPct val="100000"/>
              </a:lnSpc>
              <a:spcBef>
                <a:spcPct val="0"/>
              </a:spcBef>
              <a:spcAft>
                <a:spcPct val="0"/>
              </a:spcAft>
              <a:buSzPts val="1400"/>
              <a:buChar char="■"/>
              <a:defRPr/>
            </a:lvl3pPr>
            <a:lvl4pPr lvl="3" rtl="0">
              <a:lnSpc>
                <a:spcPct val="100000"/>
              </a:lnSpc>
              <a:spcBef>
                <a:spcPct val="0"/>
              </a:spcBef>
              <a:spcAft>
                <a:spcPct val="0"/>
              </a:spcAft>
              <a:buSzPts val="1400"/>
              <a:buChar char="●"/>
              <a:defRPr/>
            </a:lvl4pPr>
            <a:lvl5pPr lvl="4" rtl="0">
              <a:lnSpc>
                <a:spcPct val="100000"/>
              </a:lnSpc>
              <a:spcBef>
                <a:spcPct val="0"/>
              </a:spcBef>
              <a:spcAft>
                <a:spcPct val="0"/>
              </a:spcAft>
              <a:buSzPts val="1400"/>
              <a:buChar char="○"/>
              <a:defRPr/>
            </a:lvl5pPr>
            <a:lvl6pPr lvl="5" rtl="0">
              <a:lnSpc>
                <a:spcPct val="100000"/>
              </a:lnSpc>
              <a:spcBef>
                <a:spcPct val="0"/>
              </a:spcBef>
              <a:spcAft>
                <a:spcPct val="0"/>
              </a:spcAft>
              <a:buSzPts val="1400"/>
              <a:buChar char="■"/>
              <a:defRPr/>
            </a:lvl6pPr>
            <a:lvl7pPr lvl="6" rtl="0">
              <a:lnSpc>
                <a:spcPct val="100000"/>
              </a:lnSpc>
              <a:spcBef>
                <a:spcPct val="0"/>
              </a:spcBef>
              <a:spcAft>
                <a:spcPct val="0"/>
              </a:spcAft>
              <a:buSzPts val="1400"/>
              <a:buChar char="●"/>
              <a:defRPr/>
            </a:lvl7pPr>
            <a:lvl8pPr lvl="7" rtl="0">
              <a:lnSpc>
                <a:spcPct val="100000"/>
              </a:lnSpc>
              <a:spcBef>
                <a:spcPct val="0"/>
              </a:spcBef>
              <a:spcAft>
                <a:spcPct val="0"/>
              </a:spcAft>
              <a:buSzPts val="1400"/>
              <a:buChar char="○"/>
              <a:defRPr/>
            </a:lvl8pPr>
            <a:lvl9pPr lvl="8" rtl="0">
              <a:lnSpc>
                <a:spcPct val="100000"/>
              </a:lnSpc>
              <a:spcBef>
                <a:spcPct val="0"/>
              </a:spcBef>
              <a:spcAft>
                <a:spcPct val="0"/>
              </a:spcAft>
              <a:buSzPts val="1400"/>
              <a:buChar char="■"/>
              <a:defRPr/>
            </a:lvl9pPr>
          </a:lstStyle>
          <a:p>
            <a:r>
              <a:rPr lang="en-US"/>
              <a:t>Click to edit Master subtitle style</a:t>
            </a:r>
            <a:endParaRPr/>
          </a:p>
        </p:txBody>
      </p:sp>
      <p:pic>
        <p:nvPicPr>
          <p:cNvPr id="233" name="Google Shape;233;p33"/>
          <p:cNvPicPr preferRelativeResize="0"/>
          <p:nvPr/>
        </p:nvPicPr>
        <p:blipFill>
          <a:blip r:embed="rId3">
            <a:alphaModFix amt="35000"/>
          </a:blip>
          <a:stretch>
            <a:fillRect/>
          </a:stretch>
        </p:blipFill>
        <p:spPr>
          <a:xfrm rot="5400000" flipH="1">
            <a:off x="6321149" y="2509026"/>
            <a:ext cx="2028050" cy="4295148"/>
          </a:xfrm>
          <a:prstGeom prst="rect">
            <a:avLst/>
          </a:prstGeom>
          <a:noFill/>
          <a:ln>
            <a:noFill/>
          </a:ln>
        </p:spPr>
      </p:pic>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4"/>
        <p:cNvGrpSpPr/>
        <p:nvPr/>
      </p:nvGrpSpPr>
      <p:grpSpPr>
        <a:xfrm>
          <a:off x="0" y="0"/>
          <a:ext cx="0" cy="0"/>
          <a:chOff x="0" y="0"/>
          <a:chExt cx="0" cy="0"/>
        </a:xfrm>
      </p:grpSpPr>
      <p:pic>
        <p:nvPicPr>
          <p:cNvPr id="235" name="Google Shape;235;p3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3">
            <a:alphaModFix amt="34000"/>
          </a:blip>
          <a:stretch>
            <a:fillRect/>
          </a:stretch>
        </p:blipFill>
        <p:spPr>
          <a:xfrm flipH="1">
            <a:off x="-709963" y="-753722"/>
            <a:ext cx="2662825" cy="2707948"/>
          </a:xfrm>
          <a:prstGeom prst="rect">
            <a:avLst/>
          </a:prstGeom>
          <a:noFill/>
          <a:ln>
            <a:noFill/>
          </a:ln>
        </p:spPr>
      </p:pic>
      <p:pic>
        <p:nvPicPr>
          <p:cNvPr id="237" name="Google Shape;237;p34"/>
          <p:cNvPicPr preferRelativeResize="0"/>
          <p:nvPr/>
        </p:nvPicPr>
        <p:blipFill>
          <a:blip r:embed="rId4">
            <a:alphaModFix amt="41000"/>
          </a:blip>
          <a:stretch>
            <a:fillRect/>
          </a:stretch>
        </p:blipFill>
        <p:spPr>
          <a:xfrm>
            <a:off x="4427027" y="671950"/>
            <a:ext cx="3878551" cy="3944100"/>
          </a:xfrm>
          <a:prstGeom prst="rect">
            <a:avLst/>
          </a:prstGeom>
          <a:noFill/>
          <a:ln>
            <a:noFill/>
          </a:ln>
        </p:spPr>
      </p:pic>
      <p:sp>
        <p:nvSpPr>
          <p:cNvPr id="238" name="Google Shape;238;p34"/>
          <p:cNvSpPr txBox="1">
            <a:spLocks noGrp="1"/>
          </p:cNvSpPr>
          <p:nvPr>
            <p:ph type="subTitle" idx="1"/>
          </p:nvPr>
        </p:nvSpPr>
        <p:spPr>
          <a:xfrm>
            <a:off x="1290763"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ct val="0"/>
              </a:spcBef>
              <a:spcAft>
                <a:spcPct val="0"/>
              </a:spcAft>
              <a:buSzPts val="2500"/>
              <a:buFont typeface="Bebas Neue"/>
              <a:buNone/>
              <a:defRPr sz="2500">
                <a:latin typeface="Josefin Sans"/>
                <a:ea typeface="Josefin Sans"/>
                <a:cs typeface="Josefin Sans"/>
                <a:sym typeface="Josefin Sans"/>
              </a:defRPr>
            </a:lvl1pPr>
            <a:lvl2pPr lvl="1" algn="ctr" rtl="0">
              <a:lnSpc>
                <a:spcPct val="100000"/>
              </a:lnSpc>
              <a:spcBef>
                <a:spcPct val="0"/>
              </a:spcBef>
              <a:spcAft>
                <a:spcPct val="0"/>
              </a:spcAft>
              <a:buSzPts val="2500"/>
              <a:buFont typeface="Bebas Neue"/>
              <a:buNone/>
              <a:defRPr sz="2500">
                <a:latin typeface="Bebas Neue"/>
                <a:ea typeface="Bebas Neue"/>
                <a:cs typeface="Bebas Neue"/>
                <a:sym typeface="Bebas Neue"/>
              </a:defRPr>
            </a:lvl2pPr>
            <a:lvl3pPr lvl="2" algn="ctr" rtl="0">
              <a:lnSpc>
                <a:spcPct val="100000"/>
              </a:lnSpc>
              <a:spcBef>
                <a:spcPct val="0"/>
              </a:spcBef>
              <a:spcAft>
                <a:spcPct val="0"/>
              </a:spcAft>
              <a:buSzPts val="2500"/>
              <a:buFont typeface="Bebas Neue"/>
              <a:buNone/>
              <a:defRPr sz="2500">
                <a:latin typeface="Bebas Neue"/>
                <a:ea typeface="Bebas Neue"/>
                <a:cs typeface="Bebas Neue"/>
                <a:sym typeface="Bebas Neue"/>
              </a:defRPr>
            </a:lvl3pPr>
            <a:lvl4pPr lvl="3" algn="ctr" rtl="0">
              <a:lnSpc>
                <a:spcPct val="100000"/>
              </a:lnSpc>
              <a:spcBef>
                <a:spcPct val="0"/>
              </a:spcBef>
              <a:spcAft>
                <a:spcPct val="0"/>
              </a:spcAft>
              <a:buSzPts val="2500"/>
              <a:buFont typeface="Bebas Neue"/>
              <a:buNone/>
              <a:defRPr sz="2500">
                <a:latin typeface="Bebas Neue"/>
                <a:ea typeface="Bebas Neue"/>
                <a:cs typeface="Bebas Neue"/>
                <a:sym typeface="Bebas Neue"/>
              </a:defRPr>
            </a:lvl4pPr>
            <a:lvl5pPr lvl="4" algn="ctr" rtl="0">
              <a:lnSpc>
                <a:spcPct val="100000"/>
              </a:lnSpc>
              <a:spcBef>
                <a:spcPct val="0"/>
              </a:spcBef>
              <a:spcAft>
                <a:spcPct val="0"/>
              </a:spcAft>
              <a:buSzPts val="2500"/>
              <a:buFont typeface="Bebas Neue"/>
              <a:buNone/>
              <a:defRPr sz="2500">
                <a:latin typeface="Bebas Neue"/>
                <a:ea typeface="Bebas Neue"/>
                <a:cs typeface="Bebas Neue"/>
                <a:sym typeface="Bebas Neue"/>
              </a:defRPr>
            </a:lvl5pPr>
            <a:lvl6pPr lvl="5" algn="ctr" rtl="0">
              <a:lnSpc>
                <a:spcPct val="100000"/>
              </a:lnSpc>
              <a:spcBef>
                <a:spcPct val="0"/>
              </a:spcBef>
              <a:spcAft>
                <a:spcPct val="0"/>
              </a:spcAft>
              <a:buSzPts val="2500"/>
              <a:buFont typeface="Bebas Neue"/>
              <a:buNone/>
              <a:defRPr sz="2500">
                <a:latin typeface="Bebas Neue"/>
                <a:ea typeface="Bebas Neue"/>
                <a:cs typeface="Bebas Neue"/>
                <a:sym typeface="Bebas Neue"/>
              </a:defRPr>
            </a:lvl6pPr>
            <a:lvl7pPr lvl="6" algn="ctr" rtl="0">
              <a:lnSpc>
                <a:spcPct val="100000"/>
              </a:lnSpc>
              <a:spcBef>
                <a:spcPct val="0"/>
              </a:spcBef>
              <a:spcAft>
                <a:spcPct val="0"/>
              </a:spcAft>
              <a:buSzPts val="2500"/>
              <a:buFont typeface="Bebas Neue"/>
              <a:buNone/>
              <a:defRPr sz="2500">
                <a:latin typeface="Bebas Neue"/>
                <a:ea typeface="Bebas Neue"/>
                <a:cs typeface="Bebas Neue"/>
                <a:sym typeface="Bebas Neue"/>
              </a:defRPr>
            </a:lvl7pPr>
            <a:lvl8pPr lvl="7" algn="ctr" rtl="0">
              <a:lnSpc>
                <a:spcPct val="100000"/>
              </a:lnSpc>
              <a:spcBef>
                <a:spcPct val="0"/>
              </a:spcBef>
              <a:spcAft>
                <a:spcPct val="0"/>
              </a:spcAft>
              <a:buSzPts val="2500"/>
              <a:buFont typeface="Bebas Neue"/>
              <a:buNone/>
              <a:defRPr sz="2500">
                <a:latin typeface="Bebas Neue"/>
                <a:ea typeface="Bebas Neue"/>
                <a:cs typeface="Bebas Neue"/>
                <a:sym typeface="Bebas Neue"/>
              </a:defRPr>
            </a:lvl8pPr>
            <a:lvl9pPr lvl="8" algn="ctr" rtl="0">
              <a:lnSpc>
                <a:spcPct val="100000"/>
              </a:lnSpc>
              <a:spcBef>
                <a:spcPct val="0"/>
              </a:spcBef>
              <a:spcAft>
                <a:spcPct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39" name="Google Shape;239;p34"/>
          <p:cNvSpPr txBox="1">
            <a:spLocks noGrp="1"/>
          </p:cNvSpPr>
          <p:nvPr>
            <p:ph type="subTitle" idx="2"/>
          </p:nvPr>
        </p:nvSpPr>
        <p:spPr>
          <a:xfrm>
            <a:off x="4945638"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ct val="0"/>
              </a:spcBef>
              <a:spcAft>
                <a:spcPct val="0"/>
              </a:spcAft>
              <a:buSzPts val="2500"/>
              <a:buFont typeface="Bebas Neue"/>
              <a:buNone/>
              <a:defRPr sz="2500">
                <a:solidFill>
                  <a:schemeClr val="dk1"/>
                </a:solidFill>
                <a:latin typeface="Josefin Sans"/>
                <a:ea typeface="Josefin Sans"/>
                <a:cs typeface="Josefin Sans"/>
                <a:sym typeface="Josefin Sans"/>
              </a:defRPr>
            </a:lvl1pPr>
            <a:lvl2pPr lvl="1" algn="ctr" rtl="0">
              <a:lnSpc>
                <a:spcPct val="100000"/>
              </a:lnSpc>
              <a:spcBef>
                <a:spcPct val="0"/>
              </a:spcBef>
              <a:spcAft>
                <a:spcPct val="0"/>
              </a:spcAft>
              <a:buSzPts val="2500"/>
              <a:buFont typeface="Bebas Neue"/>
              <a:buNone/>
              <a:defRPr sz="2500">
                <a:latin typeface="Bebas Neue"/>
                <a:ea typeface="Bebas Neue"/>
                <a:cs typeface="Bebas Neue"/>
                <a:sym typeface="Bebas Neue"/>
              </a:defRPr>
            </a:lvl2pPr>
            <a:lvl3pPr lvl="2" algn="ctr" rtl="0">
              <a:lnSpc>
                <a:spcPct val="100000"/>
              </a:lnSpc>
              <a:spcBef>
                <a:spcPct val="0"/>
              </a:spcBef>
              <a:spcAft>
                <a:spcPct val="0"/>
              </a:spcAft>
              <a:buSzPts val="2500"/>
              <a:buFont typeface="Bebas Neue"/>
              <a:buNone/>
              <a:defRPr sz="2500">
                <a:latin typeface="Bebas Neue"/>
                <a:ea typeface="Bebas Neue"/>
                <a:cs typeface="Bebas Neue"/>
                <a:sym typeface="Bebas Neue"/>
              </a:defRPr>
            </a:lvl3pPr>
            <a:lvl4pPr lvl="3" algn="ctr" rtl="0">
              <a:lnSpc>
                <a:spcPct val="100000"/>
              </a:lnSpc>
              <a:spcBef>
                <a:spcPct val="0"/>
              </a:spcBef>
              <a:spcAft>
                <a:spcPct val="0"/>
              </a:spcAft>
              <a:buSzPts val="2500"/>
              <a:buFont typeface="Bebas Neue"/>
              <a:buNone/>
              <a:defRPr sz="2500">
                <a:latin typeface="Bebas Neue"/>
                <a:ea typeface="Bebas Neue"/>
                <a:cs typeface="Bebas Neue"/>
                <a:sym typeface="Bebas Neue"/>
              </a:defRPr>
            </a:lvl4pPr>
            <a:lvl5pPr lvl="4" algn="ctr" rtl="0">
              <a:lnSpc>
                <a:spcPct val="100000"/>
              </a:lnSpc>
              <a:spcBef>
                <a:spcPct val="0"/>
              </a:spcBef>
              <a:spcAft>
                <a:spcPct val="0"/>
              </a:spcAft>
              <a:buSzPts val="2500"/>
              <a:buFont typeface="Bebas Neue"/>
              <a:buNone/>
              <a:defRPr sz="2500">
                <a:latin typeface="Bebas Neue"/>
                <a:ea typeface="Bebas Neue"/>
                <a:cs typeface="Bebas Neue"/>
                <a:sym typeface="Bebas Neue"/>
              </a:defRPr>
            </a:lvl5pPr>
            <a:lvl6pPr lvl="5" algn="ctr" rtl="0">
              <a:lnSpc>
                <a:spcPct val="100000"/>
              </a:lnSpc>
              <a:spcBef>
                <a:spcPct val="0"/>
              </a:spcBef>
              <a:spcAft>
                <a:spcPct val="0"/>
              </a:spcAft>
              <a:buSzPts val="2500"/>
              <a:buFont typeface="Bebas Neue"/>
              <a:buNone/>
              <a:defRPr sz="2500">
                <a:latin typeface="Bebas Neue"/>
                <a:ea typeface="Bebas Neue"/>
                <a:cs typeface="Bebas Neue"/>
                <a:sym typeface="Bebas Neue"/>
              </a:defRPr>
            </a:lvl6pPr>
            <a:lvl7pPr lvl="6" algn="ctr" rtl="0">
              <a:lnSpc>
                <a:spcPct val="100000"/>
              </a:lnSpc>
              <a:spcBef>
                <a:spcPct val="0"/>
              </a:spcBef>
              <a:spcAft>
                <a:spcPct val="0"/>
              </a:spcAft>
              <a:buSzPts val="2500"/>
              <a:buFont typeface="Bebas Neue"/>
              <a:buNone/>
              <a:defRPr sz="2500">
                <a:latin typeface="Bebas Neue"/>
                <a:ea typeface="Bebas Neue"/>
                <a:cs typeface="Bebas Neue"/>
                <a:sym typeface="Bebas Neue"/>
              </a:defRPr>
            </a:lvl7pPr>
            <a:lvl8pPr lvl="7" algn="ctr" rtl="0">
              <a:lnSpc>
                <a:spcPct val="100000"/>
              </a:lnSpc>
              <a:spcBef>
                <a:spcPct val="0"/>
              </a:spcBef>
              <a:spcAft>
                <a:spcPct val="0"/>
              </a:spcAft>
              <a:buSzPts val="2500"/>
              <a:buFont typeface="Bebas Neue"/>
              <a:buNone/>
              <a:defRPr sz="2500">
                <a:latin typeface="Bebas Neue"/>
                <a:ea typeface="Bebas Neue"/>
                <a:cs typeface="Bebas Neue"/>
                <a:sym typeface="Bebas Neue"/>
              </a:defRPr>
            </a:lvl8pPr>
            <a:lvl9pPr lvl="8" algn="ctr" rtl="0">
              <a:lnSpc>
                <a:spcPct val="100000"/>
              </a:lnSpc>
              <a:spcBef>
                <a:spcPct val="0"/>
              </a:spcBef>
              <a:spcAft>
                <a:spcPct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40" name="Google Shape;240;p34"/>
          <p:cNvSpPr txBox="1">
            <a:spLocks noGrp="1"/>
          </p:cNvSpPr>
          <p:nvPr>
            <p:ph type="subTitle" idx="3"/>
          </p:nvPr>
        </p:nvSpPr>
        <p:spPr>
          <a:xfrm>
            <a:off x="1290775"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241" name="Google Shape;241;p34"/>
          <p:cNvSpPr txBox="1">
            <a:spLocks noGrp="1"/>
          </p:cNvSpPr>
          <p:nvPr>
            <p:ph type="subTitle" idx="4"/>
          </p:nvPr>
        </p:nvSpPr>
        <p:spPr>
          <a:xfrm>
            <a:off x="4945650"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42"/>
        <p:cNvGrpSpPr/>
        <p:nvPr/>
      </p:nvGrpSpPr>
      <p:grpSpPr>
        <a:xfrm>
          <a:off x="0" y="0"/>
          <a:ext cx="0" cy="0"/>
          <a:chOff x="0" y="0"/>
          <a:chExt cx="0" cy="0"/>
        </a:xfrm>
      </p:grpSpPr>
      <p:pic>
        <p:nvPicPr>
          <p:cNvPr id="243" name="Google Shape;243;p3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244;p35"/>
          <p:cNvGrpSpPr/>
          <p:nvPr/>
        </p:nvGrpSpPr>
        <p:grpSpPr>
          <a:xfrm flipH="1">
            <a:off x="-1059374" y="202758"/>
            <a:ext cx="9874808" cy="5928742"/>
            <a:chOff x="252562" y="222183"/>
            <a:chExt cx="9874808" cy="5928742"/>
          </a:xfrm>
        </p:grpSpPr>
        <p:pic>
          <p:nvPicPr>
            <p:cNvPr id="245" name="Google Shape;245;p35"/>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246" name="Google Shape;246;p35"/>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247" name="Google Shape;247;p35"/>
            <p:cNvPicPr preferRelativeResize="0"/>
            <p:nvPr/>
          </p:nvPicPr>
          <p:blipFill>
            <a:blip r:embed="rId5">
              <a:alphaModFix amt="60000"/>
            </a:blip>
            <a:stretch>
              <a:fillRect/>
            </a:stretch>
          </p:blipFill>
          <p:spPr>
            <a:xfrm flipH="1">
              <a:off x="252562" y="222183"/>
              <a:ext cx="315473" cy="320824"/>
            </a:xfrm>
            <a:prstGeom prst="rect">
              <a:avLst/>
            </a:prstGeom>
            <a:noFill/>
            <a:ln>
              <a:noFill/>
            </a:ln>
          </p:spPr>
        </p:pic>
      </p:grpSp>
      <p:sp>
        <p:nvSpPr>
          <p:cNvPr id="248" name="Google Shape;248;p35"/>
          <p:cNvSpPr txBox="1">
            <a:spLocks noGrp="1"/>
          </p:cNvSpPr>
          <p:nvPr>
            <p:ph type="title"/>
          </p:nvPr>
        </p:nvSpPr>
        <p:spPr>
          <a:xfrm>
            <a:off x="4010875" y="1307100"/>
            <a:ext cx="4419900" cy="2529300"/>
          </a:xfrm>
          <a:prstGeom prst="rect">
            <a:avLst/>
          </a:prstGeom>
        </p:spPr>
        <p:txBody>
          <a:bodyPr spcFirstLastPara="1" wrap="square" lIns="91425" tIns="91425" rIns="91425" bIns="91425" anchor="ctr" anchorCtr="0">
            <a:noAutofit/>
          </a:bodyPr>
          <a:lstStyle>
            <a:lvl1pPr lvl="0" rtl="0">
              <a:spcBef>
                <a:spcPct val="0"/>
              </a:spcBef>
              <a:spcAft>
                <a:spcPct val="0"/>
              </a:spcAft>
              <a:buSzPts val="6000"/>
              <a:buNone/>
              <a:defRPr sz="6000"/>
            </a:lvl1pPr>
            <a:lvl2pPr lvl="1" algn="ctr" rtl="0">
              <a:spcBef>
                <a:spcPct val="0"/>
              </a:spcBef>
              <a:spcAft>
                <a:spcPct val="0"/>
              </a:spcAft>
              <a:buSzPts val="6000"/>
              <a:buNone/>
              <a:defRPr sz="6000"/>
            </a:lvl2pPr>
            <a:lvl3pPr lvl="2" algn="ctr" rtl="0">
              <a:spcBef>
                <a:spcPct val="0"/>
              </a:spcBef>
              <a:spcAft>
                <a:spcPct val="0"/>
              </a:spcAft>
              <a:buSzPts val="6000"/>
              <a:buNone/>
              <a:defRPr sz="6000"/>
            </a:lvl3pPr>
            <a:lvl4pPr lvl="3" algn="ctr" rtl="0">
              <a:spcBef>
                <a:spcPct val="0"/>
              </a:spcBef>
              <a:spcAft>
                <a:spcPct val="0"/>
              </a:spcAft>
              <a:buSzPts val="6000"/>
              <a:buNone/>
              <a:defRPr sz="6000"/>
            </a:lvl4pPr>
            <a:lvl5pPr lvl="4" algn="ctr" rtl="0">
              <a:spcBef>
                <a:spcPct val="0"/>
              </a:spcBef>
              <a:spcAft>
                <a:spcPct val="0"/>
              </a:spcAft>
              <a:buSzPts val="6000"/>
              <a:buNone/>
              <a:defRPr sz="6000"/>
            </a:lvl5pPr>
            <a:lvl6pPr lvl="5" algn="ctr" rtl="0">
              <a:spcBef>
                <a:spcPct val="0"/>
              </a:spcBef>
              <a:spcAft>
                <a:spcPct val="0"/>
              </a:spcAft>
              <a:buSzPts val="6000"/>
              <a:buNone/>
              <a:defRPr sz="6000"/>
            </a:lvl6pPr>
            <a:lvl7pPr lvl="6" algn="ctr" rtl="0">
              <a:spcBef>
                <a:spcPct val="0"/>
              </a:spcBef>
              <a:spcAft>
                <a:spcPct val="0"/>
              </a:spcAft>
              <a:buSzPts val="6000"/>
              <a:buNone/>
              <a:defRPr sz="6000"/>
            </a:lvl7pPr>
            <a:lvl8pPr lvl="7" algn="ctr" rtl="0">
              <a:spcBef>
                <a:spcPct val="0"/>
              </a:spcBef>
              <a:spcAft>
                <a:spcPct val="0"/>
              </a:spcAft>
              <a:buSzPts val="6000"/>
              <a:buNone/>
              <a:defRPr sz="6000"/>
            </a:lvl8pPr>
            <a:lvl9pPr lvl="8" algn="ctr" rtl="0">
              <a:spcBef>
                <a:spcPct val="0"/>
              </a:spcBef>
              <a:spcAft>
                <a:spcPct val="0"/>
              </a:spcAft>
              <a:buSzPts val="6000"/>
              <a:buNone/>
              <a:defRPr sz="6000"/>
            </a:lvl9pPr>
          </a:lstStyle>
          <a:p>
            <a:r>
              <a:rPr lang="en-US"/>
              <a:t>Click to edit Master title style</a:t>
            </a:r>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pic>
        <p:nvPicPr>
          <p:cNvPr id="250" name="Google Shape;250;p36"/>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51" name="Google Shape;251;p36"/>
          <p:cNvPicPr preferRelativeResize="0"/>
          <p:nvPr/>
        </p:nvPicPr>
        <p:blipFill>
          <a:blip r:embed="rId3">
            <a:alphaModFix amt="34000"/>
          </a:blip>
          <a:stretch>
            <a:fillRect/>
          </a:stretch>
        </p:blipFill>
        <p:spPr>
          <a:xfrm flipH="1">
            <a:off x="-996263" y="3841453"/>
            <a:ext cx="2662825" cy="2707948"/>
          </a:xfrm>
          <a:prstGeom prst="rect">
            <a:avLst/>
          </a:prstGeom>
          <a:noFill/>
          <a:ln>
            <a:noFill/>
          </a:ln>
        </p:spPr>
      </p:pic>
      <p:pic>
        <p:nvPicPr>
          <p:cNvPr id="252" name="Google Shape;252;p36"/>
          <p:cNvPicPr preferRelativeResize="0"/>
          <p:nvPr/>
        </p:nvPicPr>
        <p:blipFill>
          <a:blip r:embed="rId4">
            <a:alphaModFix amt="41000"/>
          </a:blip>
          <a:stretch>
            <a:fillRect/>
          </a:stretch>
        </p:blipFill>
        <p:spPr>
          <a:xfrm>
            <a:off x="4427027" y="671950"/>
            <a:ext cx="3878551" cy="3944100"/>
          </a:xfrm>
          <a:prstGeom prst="rect">
            <a:avLst/>
          </a:prstGeom>
          <a:noFill/>
          <a:ln>
            <a:noFill/>
          </a:ln>
        </p:spPr>
      </p:pic>
      <p:sp>
        <p:nvSpPr>
          <p:cNvPr id="253" name="Google Shape;253;p36"/>
          <p:cNvSpPr txBox="1">
            <a:spLocks noGrp="1"/>
          </p:cNvSpPr>
          <p:nvPr>
            <p:ph type="body" idx="1"/>
          </p:nvPr>
        </p:nvSpPr>
        <p:spPr>
          <a:xfrm>
            <a:off x="2638050" y="1792100"/>
            <a:ext cx="3867900" cy="2510700"/>
          </a:xfrm>
          <a:prstGeom prst="rect">
            <a:avLst/>
          </a:prstGeom>
        </p:spPr>
        <p:txBody>
          <a:bodyPr spcFirstLastPara="1" wrap="square" lIns="91425" tIns="91425" rIns="91425" bIns="91425" anchor="ctr" anchorCtr="0">
            <a:noAutofit/>
          </a:bodyPr>
          <a:lstStyle>
            <a:lvl1pPr marL="457200" lvl="0" indent="-317500" rtl="0">
              <a:lnSpc>
                <a:spcPct val="100000"/>
              </a:lnSpc>
              <a:spcBef>
                <a:spcPct val="0"/>
              </a:spcBef>
              <a:spcAft>
                <a:spcPct val="0"/>
              </a:spcAft>
              <a:buSzPts val="1400"/>
              <a:buChar char="●"/>
              <a:defRPr>
                <a:solidFill>
                  <a:srgbClr val="434343"/>
                </a:solidFill>
              </a:defRPr>
            </a:lvl1pPr>
            <a:lvl2pPr marL="914400" lvl="1" indent="-317500" rtl="0">
              <a:lnSpc>
                <a:spcPct val="100000"/>
              </a:lnSpc>
              <a:spcBef>
                <a:spcPct val="0"/>
              </a:spcBef>
              <a:spcAft>
                <a:spcPct val="0"/>
              </a:spcAft>
              <a:buSzPts val="1400"/>
              <a:buChar char="○"/>
              <a:defRPr>
                <a:solidFill>
                  <a:srgbClr val="434343"/>
                </a:solidFill>
              </a:defRPr>
            </a:lvl2pPr>
            <a:lvl3pPr marL="1371600" lvl="2" indent="-317500" rtl="0">
              <a:lnSpc>
                <a:spcPct val="100000"/>
              </a:lnSpc>
              <a:spcBef>
                <a:spcPts val="1600"/>
              </a:spcBef>
              <a:spcAft>
                <a:spcPct val="0"/>
              </a:spcAft>
              <a:buSzPts val="1400"/>
              <a:buChar char="■"/>
              <a:defRPr>
                <a:solidFill>
                  <a:srgbClr val="434343"/>
                </a:solidFill>
              </a:defRPr>
            </a:lvl3pPr>
            <a:lvl4pPr marL="1828800" lvl="3" indent="-317500" rtl="0">
              <a:lnSpc>
                <a:spcPct val="100000"/>
              </a:lnSpc>
              <a:spcBef>
                <a:spcPts val="1600"/>
              </a:spcBef>
              <a:spcAft>
                <a:spcPct val="0"/>
              </a:spcAft>
              <a:buSzPts val="1400"/>
              <a:buChar char="●"/>
              <a:defRPr>
                <a:solidFill>
                  <a:srgbClr val="434343"/>
                </a:solidFill>
              </a:defRPr>
            </a:lvl4pPr>
            <a:lvl5pPr marL="2286000" lvl="4" indent="-317500" rtl="0">
              <a:lnSpc>
                <a:spcPct val="100000"/>
              </a:lnSpc>
              <a:spcBef>
                <a:spcPts val="1600"/>
              </a:spcBef>
              <a:spcAft>
                <a:spcPct val="0"/>
              </a:spcAft>
              <a:buSzPts val="1400"/>
              <a:buChar char="○"/>
              <a:defRPr>
                <a:solidFill>
                  <a:srgbClr val="434343"/>
                </a:solidFill>
              </a:defRPr>
            </a:lvl5pPr>
            <a:lvl6pPr marL="2743200" lvl="5" indent="-317500" rtl="0">
              <a:lnSpc>
                <a:spcPct val="100000"/>
              </a:lnSpc>
              <a:spcBef>
                <a:spcPts val="1600"/>
              </a:spcBef>
              <a:spcAft>
                <a:spcPct val="0"/>
              </a:spcAft>
              <a:buSzPts val="1400"/>
              <a:buChar char="■"/>
              <a:defRPr>
                <a:solidFill>
                  <a:srgbClr val="434343"/>
                </a:solidFill>
              </a:defRPr>
            </a:lvl6pPr>
            <a:lvl7pPr marL="3200400" lvl="6" indent="-317500" rtl="0">
              <a:lnSpc>
                <a:spcPct val="100000"/>
              </a:lnSpc>
              <a:spcBef>
                <a:spcPts val="1600"/>
              </a:spcBef>
              <a:spcAft>
                <a:spcPct val="0"/>
              </a:spcAft>
              <a:buSzPts val="1400"/>
              <a:buChar char="●"/>
              <a:defRPr>
                <a:solidFill>
                  <a:srgbClr val="434343"/>
                </a:solidFill>
              </a:defRPr>
            </a:lvl7pPr>
            <a:lvl8pPr marL="3657600" lvl="7" indent="-317500" rtl="0">
              <a:lnSpc>
                <a:spcPct val="100000"/>
              </a:lnSpc>
              <a:spcBef>
                <a:spcPts val="1600"/>
              </a:spcBef>
              <a:spcAft>
                <a:spcPct val="0"/>
              </a:spcAft>
              <a:buSzPts val="1400"/>
              <a:buChar char="○"/>
              <a:defRPr>
                <a:solidFill>
                  <a:srgbClr val="434343"/>
                </a:solidFill>
              </a:defRPr>
            </a:lvl8pPr>
            <a:lvl9pPr marL="4114800" lvl="8" indent="-317500" rtl="0">
              <a:lnSpc>
                <a:spcPct val="100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254" name="Google Shape;254;p36"/>
          <p:cNvSpPr txBox="1">
            <a:spLocks noGrp="1"/>
          </p:cNvSpPr>
          <p:nvPr>
            <p:ph type="title"/>
          </p:nvPr>
        </p:nvSpPr>
        <p:spPr>
          <a:xfrm>
            <a:off x="2638050" y="840725"/>
            <a:ext cx="2705700" cy="1032300"/>
          </a:xfrm>
          <a:prstGeom prst="rect">
            <a:avLst/>
          </a:prstGeom>
        </p:spPr>
        <p:txBody>
          <a:bodyPr spcFirstLastPara="1" wrap="square" lIns="91425" tIns="91425" rIns="91425" bIns="91425" anchor="t" anchorCtr="0">
            <a:noAutofit/>
          </a:bodyPr>
          <a:lstStyle>
            <a:lvl1pPr lvl="0" rtl="0">
              <a:spcBef>
                <a:spcPct val="0"/>
              </a:spcBef>
              <a:spcAft>
                <a:spcPct val="0"/>
              </a:spcAft>
              <a:buSzPts val="2500"/>
              <a:buNone/>
              <a:defRPr sz="30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55"/>
        <p:cNvGrpSpPr/>
        <p:nvPr/>
      </p:nvGrpSpPr>
      <p:grpSpPr>
        <a:xfrm>
          <a:off x="0" y="0"/>
          <a:ext cx="0" cy="0"/>
          <a:chOff x="0" y="0"/>
          <a:chExt cx="0" cy="0"/>
        </a:xfrm>
      </p:grpSpPr>
      <p:pic>
        <p:nvPicPr>
          <p:cNvPr id="256" name="Google Shape;256;p3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57" name="Google Shape;257;p37"/>
          <p:cNvPicPr preferRelativeResize="0"/>
          <p:nvPr/>
        </p:nvPicPr>
        <p:blipFill>
          <a:blip r:embed="rId3">
            <a:alphaModFix amt="34000"/>
          </a:blip>
          <a:stretch>
            <a:fillRect/>
          </a:stretch>
        </p:blipFill>
        <p:spPr>
          <a:xfrm flipH="1">
            <a:off x="-709963" y="3620328"/>
            <a:ext cx="2662825" cy="2707948"/>
          </a:xfrm>
          <a:prstGeom prst="rect">
            <a:avLst/>
          </a:prstGeom>
          <a:noFill/>
          <a:ln>
            <a:noFill/>
          </a:ln>
        </p:spPr>
      </p:pic>
      <p:pic>
        <p:nvPicPr>
          <p:cNvPr id="258" name="Google Shape;258;p37"/>
          <p:cNvPicPr preferRelativeResize="0"/>
          <p:nvPr/>
        </p:nvPicPr>
        <p:blipFill>
          <a:blip r:embed="rId4">
            <a:alphaModFix amt="41000"/>
          </a:blip>
          <a:stretch>
            <a:fillRect/>
          </a:stretch>
        </p:blipFill>
        <p:spPr>
          <a:xfrm>
            <a:off x="6802252" y="-2106150"/>
            <a:ext cx="3878551" cy="3944100"/>
          </a:xfrm>
          <a:prstGeom prst="rect">
            <a:avLst/>
          </a:prstGeom>
          <a:noFill/>
          <a:ln>
            <a:noFill/>
          </a:ln>
        </p:spPr>
      </p:pic>
      <p:sp>
        <p:nvSpPr>
          <p:cNvPr id="259" name="Google Shape;259;p37"/>
          <p:cNvSpPr txBox="1">
            <a:spLocks noGrp="1"/>
          </p:cNvSpPr>
          <p:nvPr>
            <p:ph type="subTitle" idx="1"/>
          </p:nvPr>
        </p:nvSpPr>
        <p:spPr>
          <a:xfrm>
            <a:off x="715100"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Char char="○"/>
              <a:defRPr>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Char char="○"/>
              <a:defRPr/>
            </a:lvl2pPr>
            <a:lvl3pPr lvl="2" algn="ctr" rtl="0">
              <a:lnSpc>
                <a:spcPct val="100000"/>
              </a:lnSpc>
              <a:spcBef>
                <a:spcPct val="0"/>
              </a:spcBef>
              <a:spcAft>
                <a:spcPct val="0"/>
              </a:spcAft>
              <a:buSzPts val="1400"/>
              <a:buChar char="■"/>
              <a:defRPr/>
            </a:lvl3pPr>
            <a:lvl4pPr lvl="3" algn="ctr" rtl="0">
              <a:lnSpc>
                <a:spcPct val="100000"/>
              </a:lnSpc>
              <a:spcBef>
                <a:spcPct val="0"/>
              </a:spcBef>
              <a:spcAft>
                <a:spcPct val="0"/>
              </a:spcAft>
              <a:buSzPts val="1400"/>
              <a:buChar char="●"/>
              <a:defRPr/>
            </a:lvl4pPr>
            <a:lvl5pPr lvl="4" algn="ctr" rtl="0">
              <a:lnSpc>
                <a:spcPct val="100000"/>
              </a:lnSpc>
              <a:spcBef>
                <a:spcPct val="0"/>
              </a:spcBef>
              <a:spcAft>
                <a:spcPct val="0"/>
              </a:spcAft>
              <a:buSzPts val="1400"/>
              <a:buChar char="○"/>
              <a:defRPr/>
            </a:lvl5pPr>
            <a:lvl6pPr lvl="5" algn="ctr" rtl="0">
              <a:lnSpc>
                <a:spcPct val="100000"/>
              </a:lnSpc>
              <a:spcBef>
                <a:spcPct val="0"/>
              </a:spcBef>
              <a:spcAft>
                <a:spcPct val="0"/>
              </a:spcAft>
              <a:buSzPts val="1400"/>
              <a:buChar char="■"/>
              <a:defRPr/>
            </a:lvl6pPr>
            <a:lvl7pPr lvl="6" algn="ctr" rtl="0">
              <a:lnSpc>
                <a:spcPct val="100000"/>
              </a:lnSpc>
              <a:spcBef>
                <a:spcPct val="0"/>
              </a:spcBef>
              <a:spcAft>
                <a:spcPct val="0"/>
              </a:spcAft>
              <a:buSzPts val="1400"/>
              <a:buChar char="●"/>
              <a:defRPr/>
            </a:lvl7pPr>
            <a:lvl8pPr lvl="7" algn="ctr" rtl="0">
              <a:lnSpc>
                <a:spcPct val="100000"/>
              </a:lnSpc>
              <a:spcBef>
                <a:spcPct val="0"/>
              </a:spcBef>
              <a:spcAft>
                <a:spcPct val="0"/>
              </a:spcAft>
              <a:buSzPts val="1400"/>
              <a:buChar char="○"/>
              <a:defRPr/>
            </a:lvl8pPr>
            <a:lvl9pPr lvl="8" algn="ctr" rtl="0">
              <a:lnSpc>
                <a:spcPct val="100000"/>
              </a:lnSpc>
              <a:spcBef>
                <a:spcPct val="0"/>
              </a:spcBef>
              <a:spcAft>
                <a:spcPct val="0"/>
              </a:spcAft>
              <a:buSzPts val="1400"/>
              <a:buChar char="■"/>
              <a:defRPr/>
            </a:lvl9pPr>
          </a:lstStyle>
          <a:p>
            <a:r>
              <a:rPr lang="en-US"/>
              <a:t>Click to edit Master subtitle style</a:t>
            </a:r>
            <a:endParaRPr/>
          </a:p>
        </p:txBody>
      </p:sp>
      <p:sp>
        <p:nvSpPr>
          <p:cNvPr id="260" name="Google Shape;260;p37"/>
          <p:cNvSpPr txBox="1">
            <a:spLocks noGrp="1"/>
          </p:cNvSpPr>
          <p:nvPr>
            <p:ph type="subTitle" idx="2"/>
          </p:nvPr>
        </p:nvSpPr>
        <p:spPr>
          <a:xfrm>
            <a:off x="4638325"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Char char="○"/>
              <a:defRPr>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Char char="○"/>
              <a:defRPr/>
            </a:lvl2pPr>
            <a:lvl3pPr lvl="2" algn="ctr" rtl="0">
              <a:lnSpc>
                <a:spcPct val="100000"/>
              </a:lnSpc>
              <a:spcBef>
                <a:spcPct val="0"/>
              </a:spcBef>
              <a:spcAft>
                <a:spcPct val="0"/>
              </a:spcAft>
              <a:buSzPts val="1400"/>
              <a:buChar char="■"/>
              <a:defRPr/>
            </a:lvl3pPr>
            <a:lvl4pPr lvl="3" algn="ctr" rtl="0">
              <a:lnSpc>
                <a:spcPct val="100000"/>
              </a:lnSpc>
              <a:spcBef>
                <a:spcPct val="0"/>
              </a:spcBef>
              <a:spcAft>
                <a:spcPct val="0"/>
              </a:spcAft>
              <a:buSzPts val="1400"/>
              <a:buChar char="●"/>
              <a:defRPr/>
            </a:lvl4pPr>
            <a:lvl5pPr lvl="4" algn="ctr" rtl="0">
              <a:lnSpc>
                <a:spcPct val="100000"/>
              </a:lnSpc>
              <a:spcBef>
                <a:spcPct val="0"/>
              </a:spcBef>
              <a:spcAft>
                <a:spcPct val="0"/>
              </a:spcAft>
              <a:buSzPts val="1400"/>
              <a:buChar char="○"/>
              <a:defRPr/>
            </a:lvl5pPr>
            <a:lvl6pPr lvl="5" algn="ctr" rtl="0">
              <a:lnSpc>
                <a:spcPct val="100000"/>
              </a:lnSpc>
              <a:spcBef>
                <a:spcPct val="0"/>
              </a:spcBef>
              <a:spcAft>
                <a:spcPct val="0"/>
              </a:spcAft>
              <a:buSzPts val="1400"/>
              <a:buChar char="■"/>
              <a:defRPr/>
            </a:lvl6pPr>
            <a:lvl7pPr lvl="6" algn="ctr" rtl="0">
              <a:lnSpc>
                <a:spcPct val="100000"/>
              </a:lnSpc>
              <a:spcBef>
                <a:spcPct val="0"/>
              </a:spcBef>
              <a:spcAft>
                <a:spcPct val="0"/>
              </a:spcAft>
              <a:buSzPts val="1400"/>
              <a:buChar char="●"/>
              <a:defRPr/>
            </a:lvl7pPr>
            <a:lvl8pPr lvl="7" algn="ctr" rtl="0">
              <a:lnSpc>
                <a:spcPct val="100000"/>
              </a:lnSpc>
              <a:spcBef>
                <a:spcPct val="0"/>
              </a:spcBef>
              <a:spcAft>
                <a:spcPct val="0"/>
              </a:spcAft>
              <a:buSzPts val="1400"/>
              <a:buChar char="○"/>
              <a:defRPr/>
            </a:lvl8pPr>
            <a:lvl9pPr lvl="8" algn="ctr" rtl="0">
              <a:lnSpc>
                <a:spcPct val="100000"/>
              </a:lnSpc>
              <a:spcBef>
                <a:spcPct val="0"/>
              </a:spcBef>
              <a:spcAft>
                <a:spcPct val="0"/>
              </a:spcAft>
              <a:buSzPts val="1400"/>
              <a:buChar char="■"/>
              <a:defRPr/>
            </a:lvl9pPr>
          </a:lstStyle>
          <a:p>
            <a:r>
              <a:rPr lang="en-US"/>
              <a:t>Click to edit Master subtitle style</a:t>
            </a:r>
            <a:endParaRPr/>
          </a:p>
        </p:txBody>
      </p:sp>
      <p:sp>
        <p:nvSpPr>
          <p:cNvPr id="261" name="Google Shape;261;p3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eight columns">
  <p:cSld name="Title and eight columns">
    <p:spTree>
      <p:nvGrpSpPr>
        <p:cNvPr id="1" name="Shape 262"/>
        <p:cNvGrpSpPr/>
        <p:nvPr/>
      </p:nvGrpSpPr>
      <p:grpSpPr>
        <a:xfrm>
          <a:off x="0" y="0"/>
          <a:ext cx="0" cy="0"/>
          <a:chOff x="0" y="0"/>
          <a:chExt cx="0" cy="0"/>
        </a:xfrm>
      </p:grpSpPr>
      <p:pic>
        <p:nvPicPr>
          <p:cNvPr id="263" name="Google Shape;263;p38"/>
          <p:cNvPicPr preferRelativeResize="0"/>
          <p:nvPr/>
        </p:nvPicPr>
        <p:blipFill>
          <a:blip r:embed="rId2">
            <a:alphaModFix amt="57000"/>
          </a:blip>
          <a:stretch>
            <a:fillRect/>
          </a:stretch>
        </p:blipFill>
        <p:spPr>
          <a:xfrm rot="10800000">
            <a:off x="-2510" y="1"/>
            <a:ext cx="9144000" cy="5143500"/>
          </a:xfrm>
          <a:prstGeom prst="rect">
            <a:avLst/>
          </a:prstGeom>
          <a:noFill/>
          <a:ln>
            <a:noFill/>
          </a:ln>
        </p:spPr>
      </p:pic>
      <p:pic>
        <p:nvPicPr>
          <p:cNvPr id="264" name="Google Shape;264;p38"/>
          <p:cNvPicPr preferRelativeResize="0"/>
          <p:nvPr/>
        </p:nvPicPr>
        <p:blipFill>
          <a:blip r:embed="rId3">
            <a:alphaModFix amt="34000"/>
          </a:blip>
          <a:stretch>
            <a:fillRect/>
          </a:stretch>
        </p:blipFill>
        <p:spPr>
          <a:xfrm rot="10800000" flipH="1">
            <a:off x="7202803" y="-1179375"/>
            <a:ext cx="2662825" cy="2707948"/>
          </a:xfrm>
          <a:prstGeom prst="rect">
            <a:avLst/>
          </a:prstGeom>
          <a:noFill/>
          <a:ln>
            <a:noFill/>
          </a:ln>
        </p:spPr>
      </p:pic>
      <p:pic>
        <p:nvPicPr>
          <p:cNvPr id="265" name="Google Shape;265;p38"/>
          <p:cNvPicPr preferRelativeResize="0"/>
          <p:nvPr/>
        </p:nvPicPr>
        <p:blipFill>
          <a:blip r:embed="rId4">
            <a:alphaModFix amt="41000"/>
          </a:blip>
          <a:stretch>
            <a:fillRect/>
          </a:stretch>
        </p:blipFill>
        <p:spPr>
          <a:xfrm rot="10800000">
            <a:off x="-1525138" y="3310951"/>
            <a:ext cx="3878551" cy="3944100"/>
          </a:xfrm>
          <a:prstGeom prst="rect">
            <a:avLst/>
          </a:prstGeom>
          <a:noFill/>
          <a:ln>
            <a:noFill/>
          </a:ln>
        </p:spPr>
      </p:pic>
      <p:sp>
        <p:nvSpPr>
          <p:cNvPr id="266" name="Google Shape;266;p38"/>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ct val="0"/>
              </a:spcBef>
              <a:spcAft>
                <a:spcPct val="0"/>
              </a:spcAft>
              <a:buSzPts val="2500"/>
              <a:buNone/>
              <a:defRPr/>
            </a:lvl1pPr>
            <a:lvl2pPr lvl="1">
              <a:spcBef>
                <a:spcPct val="0"/>
              </a:spcBef>
              <a:spcAft>
                <a:spcPct val="0"/>
              </a:spcAft>
              <a:buSzPts val="3500"/>
              <a:buFont typeface="Josefin Sans"/>
              <a:buNone/>
              <a:defRPr>
                <a:latin typeface="Josefin Sans"/>
                <a:ea typeface="Josefin Sans"/>
                <a:cs typeface="Josefin Sans"/>
                <a:sym typeface="Josefin Sans"/>
              </a:defRPr>
            </a:lvl2pPr>
            <a:lvl3pPr lvl="2">
              <a:spcBef>
                <a:spcPct val="0"/>
              </a:spcBef>
              <a:spcAft>
                <a:spcPct val="0"/>
              </a:spcAft>
              <a:buSzPts val="3500"/>
              <a:buFont typeface="Josefin Sans"/>
              <a:buNone/>
              <a:defRPr>
                <a:latin typeface="Josefin Sans"/>
                <a:ea typeface="Josefin Sans"/>
                <a:cs typeface="Josefin Sans"/>
                <a:sym typeface="Josefin Sans"/>
              </a:defRPr>
            </a:lvl3pPr>
            <a:lvl4pPr lvl="3">
              <a:spcBef>
                <a:spcPct val="0"/>
              </a:spcBef>
              <a:spcAft>
                <a:spcPct val="0"/>
              </a:spcAft>
              <a:buSzPts val="3500"/>
              <a:buFont typeface="Josefin Sans"/>
              <a:buNone/>
              <a:defRPr>
                <a:latin typeface="Josefin Sans"/>
                <a:ea typeface="Josefin Sans"/>
                <a:cs typeface="Josefin Sans"/>
                <a:sym typeface="Josefin Sans"/>
              </a:defRPr>
            </a:lvl4pPr>
            <a:lvl5pPr lvl="4">
              <a:spcBef>
                <a:spcPct val="0"/>
              </a:spcBef>
              <a:spcAft>
                <a:spcPct val="0"/>
              </a:spcAft>
              <a:buSzPts val="3500"/>
              <a:buFont typeface="Josefin Sans"/>
              <a:buNone/>
              <a:defRPr>
                <a:latin typeface="Josefin Sans"/>
                <a:ea typeface="Josefin Sans"/>
                <a:cs typeface="Josefin Sans"/>
                <a:sym typeface="Josefin Sans"/>
              </a:defRPr>
            </a:lvl5pPr>
            <a:lvl6pPr lvl="5">
              <a:spcBef>
                <a:spcPct val="0"/>
              </a:spcBef>
              <a:spcAft>
                <a:spcPct val="0"/>
              </a:spcAft>
              <a:buSzPts val="3500"/>
              <a:buFont typeface="Josefin Sans"/>
              <a:buNone/>
              <a:defRPr>
                <a:latin typeface="Josefin Sans"/>
                <a:ea typeface="Josefin Sans"/>
                <a:cs typeface="Josefin Sans"/>
                <a:sym typeface="Josefin Sans"/>
              </a:defRPr>
            </a:lvl6pPr>
            <a:lvl7pPr lvl="6">
              <a:spcBef>
                <a:spcPct val="0"/>
              </a:spcBef>
              <a:spcAft>
                <a:spcPct val="0"/>
              </a:spcAft>
              <a:buSzPts val="3500"/>
              <a:buFont typeface="Josefin Sans"/>
              <a:buNone/>
              <a:defRPr>
                <a:latin typeface="Josefin Sans"/>
                <a:ea typeface="Josefin Sans"/>
                <a:cs typeface="Josefin Sans"/>
                <a:sym typeface="Josefin Sans"/>
              </a:defRPr>
            </a:lvl7pPr>
            <a:lvl8pPr lvl="7">
              <a:spcBef>
                <a:spcPct val="0"/>
              </a:spcBef>
              <a:spcAft>
                <a:spcPct val="0"/>
              </a:spcAft>
              <a:buSzPts val="3500"/>
              <a:buFont typeface="Josefin Sans"/>
              <a:buNone/>
              <a:defRPr>
                <a:latin typeface="Josefin Sans"/>
                <a:ea typeface="Josefin Sans"/>
                <a:cs typeface="Josefin Sans"/>
                <a:sym typeface="Josefin Sans"/>
              </a:defRPr>
            </a:lvl8pPr>
            <a:lvl9pPr lvl="8">
              <a:spcBef>
                <a:spcPct val="0"/>
              </a:spcBef>
              <a:spcAft>
                <a:spcPct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267" name="Google Shape;267;p38"/>
          <p:cNvSpPr txBox="1">
            <a:spLocks noGrp="1"/>
          </p:cNvSpPr>
          <p:nvPr>
            <p:ph type="subTitle" idx="1"/>
          </p:nvPr>
        </p:nvSpPr>
        <p:spPr>
          <a:xfrm>
            <a:off x="1881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chemeClr val="dk1"/>
              </a:buClr>
              <a:buSzPts val="1400"/>
              <a:buNone/>
              <a:defRPr>
                <a:solidFill>
                  <a:schemeClr val="dk1"/>
                </a:solidFill>
              </a:defRPr>
            </a:lvl1pPr>
            <a:lvl2pPr lvl="1" algn="ctr" rtl="0">
              <a:spcBef>
                <a:spcPct val="0"/>
              </a:spcBef>
              <a:spcAft>
                <a:spcPct val="0"/>
              </a:spcAft>
              <a:buClr>
                <a:schemeClr val="dk1"/>
              </a:buClr>
              <a:buSzPts val="1400"/>
              <a:buNone/>
              <a:defRPr>
                <a:solidFill>
                  <a:schemeClr val="dk1"/>
                </a:solidFill>
              </a:defRPr>
            </a:lvl2pPr>
            <a:lvl3pPr lvl="2" algn="ctr" rtl="0">
              <a:spcBef>
                <a:spcPct val="0"/>
              </a:spcBef>
              <a:spcAft>
                <a:spcPct val="0"/>
              </a:spcAft>
              <a:buClr>
                <a:schemeClr val="dk1"/>
              </a:buClr>
              <a:buSzPts val="1400"/>
              <a:buNone/>
              <a:defRPr>
                <a:solidFill>
                  <a:schemeClr val="dk1"/>
                </a:solidFill>
              </a:defRPr>
            </a:lvl3pPr>
            <a:lvl4pPr lvl="3" algn="ctr" rtl="0">
              <a:spcBef>
                <a:spcPct val="0"/>
              </a:spcBef>
              <a:spcAft>
                <a:spcPct val="0"/>
              </a:spcAft>
              <a:buClr>
                <a:schemeClr val="dk1"/>
              </a:buClr>
              <a:buSzPts val="1400"/>
              <a:buNone/>
              <a:defRPr>
                <a:solidFill>
                  <a:schemeClr val="dk1"/>
                </a:solidFill>
              </a:defRPr>
            </a:lvl4pPr>
            <a:lvl5pPr lvl="4" algn="ctr" rtl="0">
              <a:spcBef>
                <a:spcPct val="0"/>
              </a:spcBef>
              <a:spcAft>
                <a:spcPct val="0"/>
              </a:spcAft>
              <a:buClr>
                <a:schemeClr val="dk1"/>
              </a:buClr>
              <a:buSzPts val="1400"/>
              <a:buNone/>
              <a:defRPr>
                <a:solidFill>
                  <a:schemeClr val="dk1"/>
                </a:solidFill>
              </a:defRPr>
            </a:lvl5pPr>
            <a:lvl6pPr lvl="5" algn="ctr" rtl="0">
              <a:spcBef>
                <a:spcPct val="0"/>
              </a:spcBef>
              <a:spcAft>
                <a:spcPct val="0"/>
              </a:spcAft>
              <a:buClr>
                <a:schemeClr val="dk1"/>
              </a:buClr>
              <a:buSzPts val="1400"/>
              <a:buNone/>
              <a:defRPr>
                <a:solidFill>
                  <a:schemeClr val="dk1"/>
                </a:solidFill>
              </a:defRPr>
            </a:lvl6pPr>
            <a:lvl7pPr lvl="6" algn="ctr" rtl="0">
              <a:spcBef>
                <a:spcPct val="0"/>
              </a:spcBef>
              <a:spcAft>
                <a:spcPct val="0"/>
              </a:spcAft>
              <a:buClr>
                <a:schemeClr val="dk1"/>
              </a:buClr>
              <a:buSzPts val="1400"/>
              <a:buNone/>
              <a:defRPr>
                <a:solidFill>
                  <a:schemeClr val="dk1"/>
                </a:solidFill>
              </a:defRPr>
            </a:lvl7pPr>
            <a:lvl8pPr lvl="7" algn="ctr" rtl="0">
              <a:spcBef>
                <a:spcPct val="0"/>
              </a:spcBef>
              <a:spcAft>
                <a:spcPct val="0"/>
              </a:spcAft>
              <a:buClr>
                <a:schemeClr val="dk1"/>
              </a:buClr>
              <a:buSzPts val="1400"/>
              <a:buNone/>
              <a:defRPr>
                <a:solidFill>
                  <a:schemeClr val="dk1"/>
                </a:solidFill>
              </a:defRPr>
            </a:lvl8pPr>
            <a:lvl9pPr lvl="8" algn="ctr" rtl="0">
              <a:spcBef>
                <a:spcPct val="0"/>
              </a:spcBef>
              <a:spcAft>
                <a:spcPct val="0"/>
              </a:spcAft>
              <a:buClr>
                <a:schemeClr val="dk1"/>
              </a:buClr>
              <a:buSzPts val="1400"/>
              <a:buNone/>
              <a:defRPr>
                <a:solidFill>
                  <a:schemeClr val="dk1"/>
                </a:solidFill>
              </a:defRPr>
            </a:lvl9pPr>
          </a:lstStyle>
          <a:p>
            <a:r>
              <a:rPr lang="en-US"/>
              <a:t>Click to edit Master subtitle style</a:t>
            </a:r>
            <a:endParaRPr/>
          </a:p>
        </p:txBody>
      </p:sp>
      <p:sp>
        <p:nvSpPr>
          <p:cNvPr id="268" name="Google Shape;268;p38"/>
          <p:cNvSpPr txBox="1">
            <a:spLocks noGrp="1"/>
          </p:cNvSpPr>
          <p:nvPr>
            <p:ph type="title" idx="2" hasCustomPrompt="1"/>
          </p:nvPr>
        </p:nvSpPr>
        <p:spPr>
          <a:xfrm>
            <a:off x="842200" y="1274904"/>
            <a:ext cx="1039200" cy="618600"/>
          </a:xfrm>
          <a:prstGeom prst="rect">
            <a:avLst/>
          </a:prstGeom>
        </p:spPr>
        <p:txBody>
          <a:bodyPr spcFirstLastPara="1" wrap="square" lIns="91425" tIns="91425" rIns="91425" bIns="91425" anchor="ctr" anchorCtr="0">
            <a:noAutofit/>
          </a:bodyPr>
          <a:lstStyle>
            <a:lvl1pPr lvl="0" algn="ctr" rtl="0">
              <a:spcBef>
                <a:spcPct val="0"/>
              </a:spcBef>
              <a:spcAft>
                <a:spcPct val="0"/>
              </a:spcAft>
              <a:buClr>
                <a:schemeClr val="accent1"/>
              </a:buClr>
              <a:buSzPts val="2700"/>
              <a:buNone/>
              <a:defRPr>
                <a:solidFill>
                  <a:schemeClr val="accent1"/>
                </a:solidFill>
              </a:defRPr>
            </a:lvl1pPr>
            <a:lvl2pPr lvl="1"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69" name="Google Shape;269;p38"/>
          <p:cNvSpPr txBox="1">
            <a:spLocks noGrp="1"/>
          </p:cNvSpPr>
          <p:nvPr>
            <p:ph type="subTitle" idx="3"/>
          </p:nvPr>
        </p:nvSpPr>
        <p:spPr>
          <a:xfrm>
            <a:off x="1881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chemeClr val="dk1"/>
              </a:buClr>
              <a:buSzPts val="1400"/>
              <a:buNone/>
              <a:defRPr>
                <a:solidFill>
                  <a:schemeClr val="dk1"/>
                </a:solidFill>
              </a:defRPr>
            </a:lvl1pPr>
            <a:lvl2pPr lvl="1" algn="ctr" rtl="0">
              <a:spcBef>
                <a:spcPct val="0"/>
              </a:spcBef>
              <a:spcAft>
                <a:spcPct val="0"/>
              </a:spcAft>
              <a:buClr>
                <a:schemeClr val="dk1"/>
              </a:buClr>
              <a:buSzPts val="1400"/>
              <a:buNone/>
              <a:defRPr>
                <a:solidFill>
                  <a:schemeClr val="dk1"/>
                </a:solidFill>
              </a:defRPr>
            </a:lvl2pPr>
            <a:lvl3pPr lvl="2" algn="ctr" rtl="0">
              <a:spcBef>
                <a:spcPct val="0"/>
              </a:spcBef>
              <a:spcAft>
                <a:spcPct val="0"/>
              </a:spcAft>
              <a:buClr>
                <a:schemeClr val="dk1"/>
              </a:buClr>
              <a:buSzPts val="1400"/>
              <a:buNone/>
              <a:defRPr>
                <a:solidFill>
                  <a:schemeClr val="dk1"/>
                </a:solidFill>
              </a:defRPr>
            </a:lvl3pPr>
            <a:lvl4pPr lvl="3" algn="ctr" rtl="0">
              <a:spcBef>
                <a:spcPct val="0"/>
              </a:spcBef>
              <a:spcAft>
                <a:spcPct val="0"/>
              </a:spcAft>
              <a:buClr>
                <a:schemeClr val="dk1"/>
              </a:buClr>
              <a:buSzPts val="1400"/>
              <a:buNone/>
              <a:defRPr>
                <a:solidFill>
                  <a:schemeClr val="dk1"/>
                </a:solidFill>
              </a:defRPr>
            </a:lvl4pPr>
            <a:lvl5pPr lvl="4" algn="ctr" rtl="0">
              <a:spcBef>
                <a:spcPct val="0"/>
              </a:spcBef>
              <a:spcAft>
                <a:spcPct val="0"/>
              </a:spcAft>
              <a:buClr>
                <a:schemeClr val="dk1"/>
              </a:buClr>
              <a:buSzPts val="1400"/>
              <a:buNone/>
              <a:defRPr>
                <a:solidFill>
                  <a:schemeClr val="dk1"/>
                </a:solidFill>
              </a:defRPr>
            </a:lvl5pPr>
            <a:lvl6pPr lvl="5" algn="ctr" rtl="0">
              <a:spcBef>
                <a:spcPct val="0"/>
              </a:spcBef>
              <a:spcAft>
                <a:spcPct val="0"/>
              </a:spcAft>
              <a:buClr>
                <a:schemeClr val="dk1"/>
              </a:buClr>
              <a:buSzPts val="1400"/>
              <a:buNone/>
              <a:defRPr>
                <a:solidFill>
                  <a:schemeClr val="dk1"/>
                </a:solidFill>
              </a:defRPr>
            </a:lvl6pPr>
            <a:lvl7pPr lvl="6" algn="ctr" rtl="0">
              <a:spcBef>
                <a:spcPct val="0"/>
              </a:spcBef>
              <a:spcAft>
                <a:spcPct val="0"/>
              </a:spcAft>
              <a:buClr>
                <a:schemeClr val="dk1"/>
              </a:buClr>
              <a:buSzPts val="1400"/>
              <a:buNone/>
              <a:defRPr>
                <a:solidFill>
                  <a:schemeClr val="dk1"/>
                </a:solidFill>
              </a:defRPr>
            </a:lvl7pPr>
            <a:lvl8pPr lvl="7" algn="ctr" rtl="0">
              <a:spcBef>
                <a:spcPct val="0"/>
              </a:spcBef>
              <a:spcAft>
                <a:spcPct val="0"/>
              </a:spcAft>
              <a:buClr>
                <a:schemeClr val="dk1"/>
              </a:buClr>
              <a:buSzPts val="1400"/>
              <a:buNone/>
              <a:defRPr>
                <a:solidFill>
                  <a:schemeClr val="dk1"/>
                </a:solidFill>
              </a:defRPr>
            </a:lvl8pPr>
            <a:lvl9pPr lvl="8" algn="ctr" rtl="0">
              <a:spcBef>
                <a:spcPct val="0"/>
              </a:spcBef>
              <a:spcAft>
                <a:spcPct val="0"/>
              </a:spcAft>
              <a:buClr>
                <a:schemeClr val="dk1"/>
              </a:buClr>
              <a:buSzPts val="1400"/>
              <a:buNone/>
              <a:defRPr>
                <a:solidFill>
                  <a:schemeClr val="dk1"/>
                </a:solidFill>
              </a:defRPr>
            </a:lvl9pPr>
          </a:lstStyle>
          <a:p>
            <a:r>
              <a:rPr lang="en-US"/>
              <a:t>Click to edit Master subtitle style</a:t>
            </a:r>
            <a:endParaRPr/>
          </a:p>
        </p:txBody>
      </p:sp>
      <p:sp>
        <p:nvSpPr>
          <p:cNvPr id="270" name="Google Shape;270;p38"/>
          <p:cNvSpPr txBox="1">
            <a:spLocks noGrp="1"/>
          </p:cNvSpPr>
          <p:nvPr>
            <p:ph type="title" idx="4" hasCustomPrompt="1"/>
          </p:nvPr>
        </p:nvSpPr>
        <p:spPr>
          <a:xfrm>
            <a:off x="842200" y="2107338"/>
            <a:ext cx="1039200" cy="618600"/>
          </a:xfrm>
          <a:prstGeom prst="rect">
            <a:avLst/>
          </a:prstGeom>
        </p:spPr>
        <p:txBody>
          <a:bodyPr spcFirstLastPara="1" wrap="square" lIns="91425" tIns="91425" rIns="91425" bIns="91425" anchor="ctr" anchorCtr="0">
            <a:noAutofit/>
          </a:bodyPr>
          <a:lstStyle>
            <a:lvl1pPr lvl="0" algn="ctr" rtl="0">
              <a:spcBef>
                <a:spcPct val="0"/>
              </a:spcBef>
              <a:spcAft>
                <a:spcPct val="0"/>
              </a:spcAft>
              <a:buClr>
                <a:schemeClr val="accent1"/>
              </a:buClr>
              <a:buSzPts val="2700"/>
              <a:buNone/>
              <a:defRPr>
                <a:solidFill>
                  <a:schemeClr val="accent1"/>
                </a:solidFill>
              </a:defRPr>
            </a:lvl1pPr>
            <a:lvl2pPr lvl="1"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1" name="Google Shape;271;p38"/>
          <p:cNvSpPr txBox="1">
            <a:spLocks noGrp="1"/>
          </p:cNvSpPr>
          <p:nvPr>
            <p:ph type="subTitle" idx="5"/>
          </p:nvPr>
        </p:nvSpPr>
        <p:spPr>
          <a:xfrm>
            <a:off x="1881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chemeClr val="dk1"/>
              </a:buClr>
              <a:buSzPts val="1400"/>
              <a:buNone/>
              <a:defRPr>
                <a:solidFill>
                  <a:schemeClr val="dk1"/>
                </a:solidFill>
              </a:defRPr>
            </a:lvl1pPr>
            <a:lvl2pPr lvl="1" algn="ctr" rtl="0">
              <a:spcBef>
                <a:spcPct val="0"/>
              </a:spcBef>
              <a:spcAft>
                <a:spcPct val="0"/>
              </a:spcAft>
              <a:buClr>
                <a:schemeClr val="dk1"/>
              </a:buClr>
              <a:buSzPts val="1400"/>
              <a:buNone/>
              <a:defRPr>
                <a:solidFill>
                  <a:schemeClr val="dk1"/>
                </a:solidFill>
              </a:defRPr>
            </a:lvl2pPr>
            <a:lvl3pPr lvl="2" algn="ctr" rtl="0">
              <a:spcBef>
                <a:spcPct val="0"/>
              </a:spcBef>
              <a:spcAft>
                <a:spcPct val="0"/>
              </a:spcAft>
              <a:buClr>
                <a:schemeClr val="dk1"/>
              </a:buClr>
              <a:buSzPts val="1400"/>
              <a:buNone/>
              <a:defRPr>
                <a:solidFill>
                  <a:schemeClr val="dk1"/>
                </a:solidFill>
              </a:defRPr>
            </a:lvl3pPr>
            <a:lvl4pPr lvl="3" algn="ctr" rtl="0">
              <a:spcBef>
                <a:spcPct val="0"/>
              </a:spcBef>
              <a:spcAft>
                <a:spcPct val="0"/>
              </a:spcAft>
              <a:buClr>
                <a:schemeClr val="dk1"/>
              </a:buClr>
              <a:buSzPts val="1400"/>
              <a:buNone/>
              <a:defRPr>
                <a:solidFill>
                  <a:schemeClr val="dk1"/>
                </a:solidFill>
              </a:defRPr>
            </a:lvl4pPr>
            <a:lvl5pPr lvl="4" algn="ctr" rtl="0">
              <a:spcBef>
                <a:spcPct val="0"/>
              </a:spcBef>
              <a:spcAft>
                <a:spcPct val="0"/>
              </a:spcAft>
              <a:buClr>
                <a:schemeClr val="dk1"/>
              </a:buClr>
              <a:buSzPts val="1400"/>
              <a:buNone/>
              <a:defRPr>
                <a:solidFill>
                  <a:schemeClr val="dk1"/>
                </a:solidFill>
              </a:defRPr>
            </a:lvl5pPr>
            <a:lvl6pPr lvl="5" algn="ctr" rtl="0">
              <a:spcBef>
                <a:spcPct val="0"/>
              </a:spcBef>
              <a:spcAft>
                <a:spcPct val="0"/>
              </a:spcAft>
              <a:buClr>
                <a:schemeClr val="dk1"/>
              </a:buClr>
              <a:buSzPts val="1400"/>
              <a:buNone/>
              <a:defRPr>
                <a:solidFill>
                  <a:schemeClr val="dk1"/>
                </a:solidFill>
              </a:defRPr>
            </a:lvl6pPr>
            <a:lvl7pPr lvl="6" algn="ctr" rtl="0">
              <a:spcBef>
                <a:spcPct val="0"/>
              </a:spcBef>
              <a:spcAft>
                <a:spcPct val="0"/>
              </a:spcAft>
              <a:buClr>
                <a:schemeClr val="dk1"/>
              </a:buClr>
              <a:buSzPts val="1400"/>
              <a:buNone/>
              <a:defRPr>
                <a:solidFill>
                  <a:schemeClr val="dk1"/>
                </a:solidFill>
              </a:defRPr>
            </a:lvl7pPr>
            <a:lvl8pPr lvl="7" algn="ctr" rtl="0">
              <a:spcBef>
                <a:spcPct val="0"/>
              </a:spcBef>
              <a:spcAft>
                <a:spcPct val="0"/>
              </a:spcAft>
              <a:buClr>
                <a:schemeClr val="dk1"/>
              </a:buClr>
              <a:buSzPts val="1400"/>
              <a:buNone/>
              <a:defRPr>
                <a:solidFill>
                  <a:schemeClr val="dk1"/>
                </a:solidFill>
              </a:defRPr>
            </a:lvl8pPr>
            <a:lvl9pPr lvl="8" algn="ctr" rtl="0">
              <a:spcBef>
                <a:spcPct val="0"/>
              </a:spcBef>
              <a:spcAft>
                <a:spcPct val="0"/>
              </a:spcAft>
              <a:buClr>
                <a:schemeClr val="dk1"/>
              </a:buClr>
              <a:buSzPts val="1400"/>
              <a:buNone/>
              <a:defRPr>
                <a:solidFill>
                  <a:schemeClr val="dk1"/>
                </a:solidFill>
              </a:defRPr>
            </a:lvl9pPr>
          </a:lstStyle>
          <a:p>
            <a:r>
              <a:rPr lang="en-US"/>
              <a:t>Click to edit Master subtitle style</a:t>
            </a:r>
            <a:endParaRPr/>
          </a:p>
        </p:txBody>
      </p:sp>
      <p:sp>
        <p:nvSpPr>
          <p:cNvPr id="272" name="Google Shape;272;p38"/>
          <p:cNvSpPr txBox="1">
            <a:spLocks noGrp="1"/>
          </p:cNvSpPr>
          <p:nvPr>
            <p:ph type="title" idx="6" hasCustomPrompt="1"/>
          </p:nvPr>
        </p:nvSpPr>
        <p:spPr>
          <a:xfrm>
            <a:off x="842200" y="2945975"/>
            <a:ext cx="1039200" cy="618600"/>
          </a:xfrm>
          <a:prstGeom prst="rect">
            <a:avLst/>
          </a:prstGeom>
        </p:spPr>
        <p:txBody>
          <a:bodyPr spcFirstLastPara="1" wrap="square" lIns="91425" tIns="91425" rIns="91425" bIns="91425" anchor="ctr" anchorCtr="0">
            <a:noAutofit/>
          </a:bodyPr>
          <a:lstStyle>
            <a:lvl1pPr lvl="0" algn="ctr" rtl="0">
              <a:spcBef>
                <a:spcPct val="0"/>
              </a:spcBef>
              <a:spcAft>
                <a:spcPct val="0"/>
              </a:spcAft>
              <a:buClr>
                <a:schemeClr val="accent1"/>
              </a:buClr>
              <a:buSzPts val="2700"/>
              <a:buNone/>
              <a:defRPr>
                <a:solidFill>
                  <a:schemeClr val="accent1"/>
                </a:solidFill>
              </a:defRPr>
            </a:lvl1pPr>
            <a:lvl2pPr lvl="1"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3" name="Google Shape;273;p38"/>
          <p:cNvSpPr txBox="1">
            <a:spLocks noGrp="1"/>
          </p:cNvSpPr>
          <p:nvPr>
            <p:ph type="subTitle" idx="7"/>
          </p:nvPr>
        </p:nvSpPr>
        <p:spPr>
          <a:xfrm>
            <a:off x="1881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chemeClr val="dk1"/>
              </a:buClr>
              <a:buSzPts val="1400"/>
              <a:buNone/>
              <a:defRPr>
                <a:solidFill>
                  <a:schemeClr val="dk1"/>
                </a:solidFill>
              </a:defRPr>
            </a:lvl1pPr>
            <a:lvl2pPr lvl="1" algn="ctr" rtl="0">
              <a:spcBef>
                <a:spcPct val="0"/>
              </a:spcBef>
              <a:spcAft>
                <a:spcPct val="0"/>
              </a:spcAft>
              <a:buClr>
                <a:schemeClr val="dk1"/>
              </a:buClr>
              <a:buSzPts val="1400"/>
              <a:buNone/>
              <a:defRPr>
                <a:solidFill>
                  <a:schemeClr val="dk1"/>
                </a:solidFill>
              </a:defRPr>
            </a:lvl2pPr>
            <a:lvl3pPr lvl="2" algn="ctr" rtl="0">
              <a:spcBef>
                <a:spcPct val="0"/>
              </a:spcBef>
              <a:spcAft>
                <a:spcPct val="0"/>
              </a:spcAft>
              <a:buClr>
                <a:schemeClr val="dk1"/>
              </a:buClr>
              <a:buSzPts val="1400"/>
              <a:buNone/>
              <a:defRPr>
                <a:solidFill>
                  <a:schemeClr val="dk1"/>
                </a:solidFill>
              </a:defRPr>
            </a:lvl3pPr>
            <a:lvl4pPr lvl="3" algn="ctr" rtl="0">
              <a:spcBef>
                <a:spcPct val="0"/>
              </a:spcBef>
              <a:spcAft>
                <a:spcPct val="0"/>
              </a:spcAft>
              <a:buClr>
                <a:schemeClr val="dk1"/>
              </a:buClr>
              <a:buSzPts val="1400"/>
              <a:buNone/>
              <a:defRPr>
                <a:solidFill>
                  <a:schemeClr val="dk1"/>
                </a:solidFill>
              </a:defRPr>
            </a:lvl4pPr>
            <a:lvl5pPr lvl="4" algn="ctr" rtl="0">
              <a:spcBef>
                <a:spcPct val="0"/>
              </a:spcBef>
              <a:spcAft>
                <a:spcPct val="0"/>
              </a:spcAft>
              <a:buClr>
                <a:schemeClr val="dk1"/>
              </a:buClr>
              <a:buSzPts val="1400"/>
              <a:buNone/>
              <a:defRPr>
                <a:solidFill>
                  <a:schemeClr val="dk1"/>
                </a:solidFill>
              </a:defRPr>
            </a:lvl5pPr>
            <a:lvl6pPr lvl="5" algn="ctr" rtl="0">
              <a:spcBef>
                <a:spcPct val="0"/>
              </a:spcBef>
              <a:spcAft>
                <a:spcPct val="0"/>
              </a:spcAft>
              <a:buClr>
                <a:schemeClr val="dk1"/>
              </a:buClr>
              <a:buSzPts val="1400"/>
              <a:buNone/>
              <a:defRPr>
                <a:solidFill>
                  <a:schemeClr val="dk1"/>
                </a:solidFill>
              </a:defRPr>
            </a:lvl6pPr>
            <a:lvl7pPr lvl="6" algn="ctr" rtl="0">
              <a:spcBef>
                <a:spcPct val="0"/>
              </a:spcBef>
              <a:spcAft>
                <a:spcPct val="0"/>
              </a:spcAft>
              <a:buClr>
                <a:schemeClr val="dk1"/>
              </a:buClr>
              <a:buSzPts val="1400"/>
              <a:buNone/>
              <a:defRPr>
                <a:solidFill>
                  <a:schemeClr val="dk1"/>
                </a:solidFill>
              </a:defRPr>
            </a:lvl7pPr>
            <a:lvl8pPr lvl="7" algn="ctr" rtl="0">
              <a:spcBef>
                <a:spcPct val="0"/>
              </a:spcBef>
              <a:spcAft>
                <a:spcPct val="0"/>
              </a:spcAft>
              <a:buClr>
                <a:schemeClr val="dk1"/>
              </a:buClr>
              <a:buSzPts val="1400"/>
              <a:buNone/>
              <a:defRPr>
                <a:solidFill>
                  <a:schemeClr val="dk1"/>
                </a:solidFill>
              </a:defRPr>
            </a:lvl8pPr>
            <a:lvl9pPr lvl="8" algn="ctr" rtl="0">
              <a:spcBef>
                <a:spcPct val="0"/>
              </a:spcBef>
              <a:spcAft>
                <a:spcPct val="0"/>
              </a:spcAft>
              <a:buClr>
                <a:schemeClr val="dk1"/>
              </a:buClr>
              <a:buSzPts val="1400"/>
              <a:buNone/>
              <a:defRPr>
                <a:solidFill>
                  <a:schemeClr val="dk1"/>
                </a:solidFill>
              </a:defRPr>
            </a:lvl9pPr>
          </a:lstStyle>
          <a:p>
            <a:r>
              <a:rPr lang="en-US"/>
              <a:t>Click to edit Master subtitle style</a:t>
            </a:r>
            <a:endParaRPr/>
          </a:p>
        </p:txBody>
      </p:sp>
      <p:sp>
        <p:nvSpPr>
          <p:cNvPr id="274" name="Google Shape;274;p38"/>
          <p:cNvSpPr txBox="1">
            <a:spLocks noGrp="1"/>
          </p:cNvSpPr>
          <p:nvPr>
            <p:ph type="title" idx="8" hasCustomPrompt="1"/>
          </p:nvPr>
        </p:nvSpPr>
        <p:spPr>
          <a:xfrm>
            <a:off x="842200" y="3784650"/>
            <a:ext cx="1039200" cy="618600"/>
          </a:xfrm>
          <a:prstGeom prst="rect">
            <a:avLst/>
          </a:prstGeom>
        </p:spPr>
        <p:txBody>
          <a:bodyPr spcFirstLastPara="1" wrap="square" lIns="91425" tIns="91425" rIns="91425" bIns="91425" anchor="ctr" anchorCtr="0">
            <a:noAutofit/>
          </a:bodyPr>
          <a:lstStyle>
            <a:lvl1pPr lvl="0" algn="ctr" rtl="0">
              <a:spcBef>
                <a:spcPct val="0"/>
              </a:spcBef>
              <a:spcAft>
                <a:spcPct val="0"/>
              </a:spcAft>
              <a:buClr>
                <a:schemeClr val="accent1"/>
              </a:buClr>
              <a:buSzPts val="2700"/>
              <a:buNone/>
              <a:defRPr>
                <a:solidFill>
                  <a:schemeClr val="accent1"/>
                </a:solidFill>
              </a:defRPr>
            </a:lvl1pPr>
            <a:lvl2pPr lvl="1"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5" name="Google Shape;275;p38"/>
          <p:cNvSpPr txBox="1">
            <a:spLocks noGrp="1"/>
          </p:cNvSpPr>
          <p:nvPr>
            <p:ph type="subTitle" idx="9"/>
          </p:nvPr>
        </p:nvSpPr>
        <p:spPr>
          <a:xfrm>
            <a:off x="5770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chemeClr val="dk1"/>
              </a:buClr>
              <a:buSzPts val="1400"/>
              <a:buNone/>
              <a:defRPr>
                <a:solidFill>
                  <a:schemeClr val="dk1"/>
                </a:solidFill>
              </a:defRPr>
            </a:lvl1pPr>
            <a:lvl2pPr lvl="1" algn="ctr" rtl="0">
              <a:spcBef>
                <a:spcPct val="0"/>
              </a:spcBef>
              <a:spcAft>
                <a:spcPct val="0"/>
              </a:spcAft>
              <a:buClr>
                <a:schemeClr val="dk1"/>
              </a:buClr>
              <a:buSzPts val="1400"/>
              <a:buNone/>
              <a:defRPr>
                <a:solidFill>
                  <a:schemeClr val="dk1"/>
                </a:solidFill>
              </a:defRPr>
            </a:lvl2pPr>
            <a:lvl3pPr lvl="2" algn="ctr" rtl="0">
              <a:spcBef>
                <a:spcPct val="0"/>
              </a:spcBef>
              <a:spcAft>
                <a:spcPct val="0"/>
              </a:spcAft>
              <a:buClr>
                <a:schemeClr val="dk1"/>
              </a:buClr>
              <a:buSzPts val="1400"/>
              <a:buNone/>
              <a:defRPr>
                <a:solidFill>
                  <a:schemeClr val="dk1"/>
                </a:solidFill>
              </a:defRPr>
            </a:lvl3pPr>
            <a:lvl4pPr lvl="3" algn="ctr" rtl="0">
              <a:spcBef>
                <a:spcPct val="0"/>
              </a:spcBef>
              <a:spcAft>
                <a:spcPct val="0"/>
              </a:spcAft>
              <a:buClr>
                <a:schemeClr val="dk1"/>
              </a:buClr>
              <a:buSzPts val="1400"/>
              <a:buNone/>
              <a:defRPr>
                <a:solidFill>
                  <a:schemeClr val="dk1"/>
                </a:solidFill>
              </a:defRPr>
            </a:lvl4pPr>
            <a:lvl5pPr lvl="4" algn="ctr" rtl="0">
              <a:spcBef>
                <a:spcPct val="0"/>
              </a:spcBef>
              <a:spcAft>
                <a:spcPct val="0"/>
              </a:spcAft>
              <a:buClr>
                <a:schemeClr val="dk1"/>
              </a:buClr>
              <a:buSzPts val="1400"/>
              <a:buNone/>
              <a:defRPr>
                <a:solidFill>
                  <a:schemeClr val="dk1"/>
                </a:solidFill>
              </a:defRPr>
            </a:lvl5pPr>
            <a:lvl6pPr lvl="5" algn="ctr" rtl="0">
              <a:spcBef>
                <a:spcPct val="0"/>
              </a:spcBef>
              <a:spcAft>
                <a:spcPct val="0"/>
              </a:spcAft>
              <a:buClr>
                <a:schemeClr val="dk1"/>
              </a:buClr>
              <a:buSzPts val="1400"/>
              <a:buNone/>
              <a:defRPr>
                <a:solidFill>
                  <a:schemeClr val="dk1"/>
                </a:solidFill>
              </a:defRPr>
            </a:lvl6pPr>
            <a:lvl7pPr lvl="6" algn="ctr" rtl="0">
              <a:spcBef>
                <a:spcPct val="0"/>
              </a:spcBef>
              <a:spcAft>
                <a:spcPct val="0"/>
              </a:spcAft>
              <a:buClr>
                <a:schemeClr val="dk1"/>
              </a:buClr>
              <a:buSzPts val="1400"/>
              <a:buNone/>
              <a:defRPr>
                <a:solidFill>
                  <a:schemeClr val="dk1"/>
                </a:solidFill>
              </a:defRPr>
            </a:lvl7pPr>
            <a:lvl8pPr lvl="7" algn="ctr" rtl="0">
              <a:spcBef>
                <a:spcPct val="0"/>
              </a:spcBef>
              <a:spcAft>
                <a:spcPct val="0"/>
              </a:spcAft>
              <a:buClr>
                <a:schemeClr val="dk1"/>
              </a:buClr>
              <a:buSzPts val="1400"/>
              <a:buNone/>
              <a:defRPr>
                <a:solidFill>
                  <a:schemeClr val="dk1"/>
                </a:solidFill>
              </a:defRPr>
            </a:lvl8pPr>
            <a:lvl9pPr lvl="8" algn="ctr" rtl="0">
              <a:spcBef>
                <a:spcPct val="0"/>
              </a:spcBef>
              <a:spcAft>
                <a:spcPct val="0"/>
              </a:spcAft>
              <a:buClr>
                <a:schemeClr val="dk1"/>
              </a:buClr>
              <a:buSzPts val="1400"/>
              <a:buNone/>
              <a:defRPr>
                <a:solidFill>
                  <a:schemeClr val="dk1"/>
                </a:solidFill>
              </a:defRPr>
            </a:lvl9pPr>
          </a:lstStyle>
          <a:p>
            <a:r>
              <a:rPr lang="en-US"/>
              <a:t>Click to edit Master subtitle style</a:t>
            </a:r>
            <a:endParaRPr/>
          </a:p>
        </p:txBody>
      </p:sp>
      <p:sp>
        <p:nvSpPr>
          <p:cNvPr id="276" name="Google Shape;276;p38"/>
          <p:cNvSpPr txBox="1">
            <a:spLocks noGrp="1"/>
          </p:cNvSpPr>
          <p:nvPr>
            <p:ph type="title" idx="13" hasCustomPrompt="1"/>
          </p:nvPr>
        </p:nvSpPr>
        <p:spPr>
          <a:xfrm>
            <a:off x="4731200" y="1274904"/>
            <a:ext cx="1039200" cy="618600"/>
          </a:xfrm>
          <a:prstGeom prst="rect">
            <a:avLst/>
          </a:prstGeom>
        </p:spPr>
        <p:txBody>
          <a:bodyPr spcFirstLastPara="1" wrap="square" lIns="91425" tIns="91425" rIns="91425" bIns="91425" anchor="ctr" anchorCtr="0">
            <a:noAutofit/>
          </a:bodyPr>
          <a:lstStyle>
            <a:lvl1pPr lvl="0" algn="ctr" rtl="0">
              <a:spcBef>
                <a:spcPct val="0"/>
              </a:spcBef>
              <a:spcAft>
                <a:spcPct val="0"/>
              </a:spcAft>
              <a:buClr>
                <a:schemeClr val="accent1"/>
              </a:buClr>
              <a:buSzPts val="2700"/>
              <a:buNone/>
              <a:defRPr>
                <a:solidFill>
                  <a:schemeClr val="accent1"/>
                </a:solidFill>
              </a:defRPr>
            </a:lvl1pPr>
            <a:lvl2pPr lvl="1"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7" name="Google Shape;277;p38"/>
          <p:cNvSpPr txBox="1">
            <a:spLocks noGrp="1"/>
          </p:cNvSpPr>
          <p:nvPr>
            <p:ph type="subTitle" idx="14"/>
          </p:nvPr>
        </p:nvSpPr>
        <p:spPr>
          <a:xfrm>
            <a:off x="5770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chemeClr val="dk1"/>
              </a:buClr>
              <a:buSzPts val="1400"/>
              <a:buNone/>
              <a:defRPr>
                <a:solidFill>
                  <a:schemeClr val="dk1"/>
                </a:solidFill>
              </a:defRPr>
            </a:lvl1pPr>
            <a:lvl2pPr lvl="1" algn="ctr" rtl="0">
              <a:spcBef>
                <a:spcPct val="0"/>
              </a:spcBef>
              <a:spcAft>
                <a:spcPct val="0"/>
              </a:spcAft>
              <a:buClr>
                <a:schemeClr val="dk1"/>
              </a:buClr>
              <a:buSzPts val="1400"/>
              <a:buNone/>
              <a:defRPr>
                <a:solidFill>
                  <a:schemeClr val="dk1"/>
                </a:solidFill>
              </a:defRPr>
            </a:lvl2pPr>
            <a:lvl3pPr lvl="2" algn="ctr" rtl="0">
              <a:spcBef>
                <a:spcPct val="0"/>
              </a:spcBef>
              <a:spcAft>
                <a:spcPct val="0"/>
              </a:spcAft>
              <a:buClr>
                <a:schemeClr val="dk1"/>
              </a:buClr>
              <a:buSzPts val="1400"/>
              <a:buNone/>
              <a:defRPr>
                <a:solidFill>
                  <a:schemeClr val="dk1"/>
                </a:solidFill>
              </a:defRPr>
            </a:lvl3pPr>
            <a:lvl4pPr lvl="3" algn="ctr" rtl="0">
              <a:spcBef>
                <a:spcPct val="0"/>
              </a:spcBef>
              <a:spcAft>
                <a:spcPct val="0"/>
              </a:spcAft>
              <a:buClr>
                <a:schemeClr val="dk1"/>
              </a:buClr>
              <a:buSzPts val="1400"/>
              <a:buNone/>
              <a:defRPr>
                <a:solidFill>
                  <a:schemeClr val="dk1"/>
                </a:solidFill>
              </a:defRPr>
            </a:lvl4pPr>
            <a:lvl5pPr lvl="4" algn="ctr" rtl="0">
              <a:spcBef>
                <a:spcPct val="0"/>
              </a:spcBef>
              <a:spcAft>
                <a:spcPct val="0"/>
              </a:spcAft>
              <a:buClr>
                <a:schemeClr val="dk1"/>
              </a:buClr>
              <a:buSzPts val="1400"/>
              <a:buNone/>
              <a:defRPr>
                <a:solidFill>
                  <a:schemeClr val="dk1"/>
                </a:solidFill>
              </a:defRPr>
            </a:lvl5pPr>
            <a:lvl6pPr lvl="5" algn="ctr" rtl="0">
              <a:spcBef>
                <a:spcPct val="0"/>
              </a:spcBef>
              <a:spcAft>
                <a:spcPct val="0"/>
              </a:spcAft>
              <a:buClr>
                <a:schemeClr val="dk1"/>
              </a:buClr>
              <a:buSzPts val="1400"/>
              <a:buNone/>
              <a:defRPr>
                <a:solidFill>
                  <a:schemeClr val="dk1"/>
                </a:solidFill>
              </a:defRPr>
            </a:lvl6pPr>
            <a:lvl7pPr lvl="6" algn="ctr" rtl="0">
              <a:spcBef>
                <a:spcPct val="0"/>
              </a:spcBef>
              <a:spcAft>
                <a:spcPct val="0"/>
              </a:spcAft>
              <a:buClr>
                <a:schemeClr val="dk1"/>
              </a:buClr>
              <a:buSzPts val="1400"/>
              <a:buNone/>
              <a:defRPr>
                <a:solidFill>
                  <a:schemeClr val="dk1"/>
                </a:solidFill>
              </a:defRPr>
            </a:lvl7pPr>
            <a:lvl8pPr lvl="7" algn="ctr" rtl="0">
              <a:spcBef>
                <a:spcPct val="0"/>
              </a:spcBef>
              <a:spcAft>
                <a:spcPct val="0"/>
              </a:spcAft>
              <a:buClr>
                <a:schemeClr val="dk1"/>
              </a:buClr>
              <a:buSzPts val="1400"/>
              <a:buNone/>
              <a:defRPr>
                <a:solidFill>
                  <a:schemeClr val="dk1"/>
                </a:solidFill>
              </a:defRPr>
            </a:lvl8pPr>
            <a:lvl9pPr lvl="8" algn="ctr" rtl="0">
              <a:spcBef>
                <a:spcPct val="0"/>
              </a:spcBef>
              <a:spcAft>
                <a:spcPct val="0"/>
              </a:spcAft>
              <a:buClr>
                <a:schemeClr val="dk1"/>
              </a:buClr>
              <a:buSzPts val="1400"/>
              <a:buNone/>
              <a:defRPr>
                <a:solidFill>
                  <a:schemeClr val="dk1"/>
                </a:solidFill>
              </a:defRPr>
            </a:lvl9pPr>
          </a:lstStyle>
          <a:p>
            <a:r>
              <a:rPr lang="en-US"/>
              <a:t>Click to edit Master subtitle style</a:t>
            </a:r>
            <a:endParaRPr/>
          </a:p>
        </p:txBody>
      </p:sp>
      <p:sp>
        <p:nvSpPr>
          <p:cNvPr id="278" name="Google Shape;278;p38"/>
          <p:cNvSpPr txBox="1">
            <a:spLocks noGrp="1"/>
          </p:cNvSpPr>
          <p:nvPr>
            <p:ph type="title" idx="15" hasCustomPrompt="1"/>
          </p:nvPr>
        </p:nvSpPr>
        <p:spPr>
          <a:xfrm>
            <a:off x="4731200" y="2107338"/>
            <a:ext cx="1039200" cy="618600"/>
          </a:xfrm>
          <a:prstGeom prst="rect">
            <a:avLst/>
          </a:prstGeom>
        </p:spPr>
        <p:txBody>
          <a:bodyPr spcFirstLastPara="1" wrap="square" lIns="91425" tIns="91425" rIns="91425" bIns="91425" anchor="ctr" anchorCtr="0">
            <a:noAutofit/>
          </a:bodyPr>
          <a:lstStyle>
            <a:lvl1pPr lvl="0" algn="ctr" rtl="0">
              <a:spcBef>
                <a:spcPct val="0"/>
              </a:spcBef>
              <a:spcAft>
                <a:spcPct val="0"/>
              </a:spcAft>
              <a:buClr>
                <a:schemeClr val="accent1"/>
              </a:buClr>
              <a:buSzPts val="2700"/>
              <a:buNone/>
              <a:defRPr>
                <a:solidFill>
                  <a:schemeClr val="accent1"/>
                </a:solidFill>
              </a:defRPr>
            </a:lvl1pPr>
            <a:lvl2pPr lvl="1"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9" name="Google Shape;279;p38"/>
          <p:cNvSpPr txBox="1">
            <a:spLocks noGrp="1"/>
          </p:cNvSpPr>
          <p:nvPr>
            <p:ph type="subTitle" idx="16"/>
          </p:nvPr>
        </p:nvSpPr>
        <p:spPr>
          <a:xfrm>
            <a:off x="5770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chemeClr val="dk1"/>
              </a:buClr>
              <a:buSzPts val="1400"/>
              <a:buNone/>
              <a:defRPr>
                <a:solidFill>
                  <a:schemeClr val="dk1"/>
                </a:solidFill>
              </a:defRPr>
            </a:lvl1pPr>
            <a:lvl2pPr lvl="1" algn="ctr" rtl="0">
              <a:spcBef>
                <a:spcPct val="0"/>
              </a:spcBef>
              <a:spcAft>
                <a:spcPct val="0"/>
              </a:spcAft>
              <a:buClr>
                <a:schemeClr val="dk1"/>
              </a:buClr>
              <a:buSzPts val="1400"/>
              <a:buNone/>
              <a:defRPr>
                <a:solidFill>
                  <a:schemeClr val="dk1"/>
                </a:solidFill>
              </a:defRPr>
            </a:lvl2pPr>
            <a:lvl3pPr lvl="2" algn="ctr" rtl="0">
              <a:spcBef>
                <a:spcPct val="0"/>
              </a:spcBef>
              <a:spcAft>
                <a:spcPct val="0"/>
              </a:spcAft>
              <a:buClr>
                <a:schemeClr val="dk1"/>
              </a:buClr>
              <a:buSzPts val="1400"/>
              <a:buNone/>
              <a:defRPr>
                <a:solidFill>
                  <a:schemeClr val="dk1"/>
                </a:solidFill>
              </a:defRPr>
            </a:lvl3pPr>
            <a:lvl4pPr lvl="3" algn="ctr" rtl="0">
              <a:spcBef>
                <a:spcPct val="0"/>
              </a:spcBef>
              <a:spcAft>
                <a:spcPct val="0"/>
              </a:spcAft>
              <a:buClr>
                <a:schemeClr val="dk1"/>
              </a:buClr>
              <a:buSzPts val="1400"/>
              <a:buNone/>
              <a:defRPr>
                <a:solidFill>
                  <a:schemeClr val="dk1"/>
                </a:solidFill>
              </a:defRPr>
            </a:lvl4pPr>
            <a:lvl5pPr lvl="4" algn="ctr" rtl="0">
              <a:spcBef>
                <a:spcPct val="0"/>
              </a:spcBef>
              <a:spcAft>
                <a:spcPct val="0"/>
              </a:spcAft>
              <a:buClr>
                <a:schemeClr val="dk1"/>
              </a:buClr>
              <a:buSzPts val="1400"/>
              <a:buNone/>
              <a:defRPr>
                <a:solidFill>
                  <a:schemeClr val="dk1"/>
                </a:solidFill>
              </a:defRPr>
            </a:lvl5pPr>
            <a:lvl6pPr lvl="5" algn="ctr" rtl="0">
              <a:spcBef>
                <a:spcPct val="0"/>
              </a:spcBef>
              <a:spcAft>
                <a:spcPct val="0"/>
              </a:spcAft>
              <a:buClr>
                <a:schemeClr val="dk1"/>
              </a:buClr>
              <a:buSzPts val="1400"/>
              <a:buNone/>
              <a:defRPr>
                <a:solidFill>
                  <a:schemeClr val="dk1"/>
                </a:solidFill>
              </a:defRPr>
            </a:lvl6pPr>
            <a:lvl7pPr lvl="6" algn="ctr" rtl="0">
              <a:spcBef>
                <a:spcPct val="0"/>
              </a:spcBef>
              <a:spcAft>
                <a:spcPct val="0"/>
              </a:spcAft>
              <a:buClr>
                <a:schemeClr val="dk1"/>
              </a:buClr>
              <a:buSzPts val="1400"/>
              <a:buNone/>
              <a:defRPr>
                <a:solidFill>
                  <a:schemeClr val="dk1"/>
                </a:solidFill>
              </a:defRPr>
            </a:lvl7pPr>
            <a:lvl8pPr lvl="7" algn="ctr" rtl="0">
              <a:spcBef>
                <a:spcPct val="0"/>
              </a:spcBef>
              <a:spcAft>
                <a:spcPct val="0"/>
              </a:spcAft>
              <a:buClr>
                <a:schemeClr val="dk1"/>
              </a:buClr>
              <a:buSzPts val="1400"/>
              <a:buNone/>
              <a:defRPr>
                <a:solidFill>
                  <a:schemeClr val="dk1"/>
                </a:solidFill>
              </a:defRPr>
            </a:lvl8pPr>
            <a:lvl9pPr lvl="8" algn="ctr" rtl="0">
              <a:spcBef>
                <a:spcPct val="0"/>
              </a:spcBef>
              <a:spcAft>
                <a:spcPct val="0"/>
              </a:spcAft>
              <a:buClr>
                <a:schemeClr val="dk1"/>
              </a:buClr>
              <a:buSzPts val="1400"/>
              <a:buNone/>
              <a:defRPr>
                <a:solidFill>
                  <a:schemeClr val="dk1"/>
                </a:solidFill>
              </a:defRPr>
            </a:lvl9pPr>
          </a:lstStyle>
          <a:p>
            <a:r>
              <a:rPr lang="en-US"/>
              <a:t>Click to edit Master subtitle style</a:t>
            </a:r>
            <a:endParaRPr/>
          </a:p>
        </p:txBody>
      </p:sp>
      <p:sp>
        <p:nvSpPr>
          <p:cNvPr id="280" name="Google Shape;280;p38"/>
          <p:cNvSpPr txBox="1">
            <a:spLocks noGrp="1"/>
          </p:cNvSpPr>
          <p:nvPr>
            <p:ph type="title" idx="17" hasCustomPrompt="1"/>
          </p:nvPr>
        </p:nvSpPr>
        <p:spPr>
          <a:xfrm>
            <a:off x="4731200" y="2945975"/>
            <a:ext cx="1039200" cy="618600"/>
          </a:xfrm>
          <a:prstGeom prst="rect">
            <a:avLst/>
          </a:prstGeom>
        </p:spPr>
        <p:txBody>
          <a:bodyPr spcFirstLastPara="1" wrap="square" lIns="91425" tIns="91425" rIns="91425" bIns="91425" anchor="ctr" anchorCtr="0">
            <a:noAutofit/>
          </a:bodyPr>
          <a:lstStyle>
            <a:lvl1pPr lvl="0" algn="ctr" rtl="0">
              <a:spcBef>
                <a:spcPct val="0"/>
              </a:spcBef>
              <a:spcAft>
                <a:spcPct val="0"/>
              </a:spcAft>
              <a:buClr>
                <a:schemeClr val="accent1"/>
              </a:buClr>
              <a:buSzPts val="2700"/>
              <a:buNone/>
              <a:defRPr>
                <a:solidFill>
                  <a:schemeClr val="accent1"/>
                </a:solidFill>
              </a:defRPr>
            </a:lvl1pPr>
            <a:lvl2pPr lvl="1"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81" name="Google Shape;281;p38"/>
          <p:cNvSpPr txBox="1">
            <a:spLocks noGrp="1"/>
          </p:cNvSpPr>
          <p:nvPr>
            <p:ph type="subTitle" idx="18"/>
          </p:nvPr>
        </p:nvSpPr>
        <p:spPr>
          <a:xfrm>
            <a:off x="5770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chemeClr val="dk1"/>
              </a:buClr>
              <a:buSzPts val="1400"/>
              <a:buNone/>
              <a:defRPr>
                <a:solidFill>
                  <a:schemeClr val="dk1"/>
                </a:solidFill>
              </a:defRPr>
            </a:lvl1pPr>
            <a:lvl2pPr lvl="1" algn="ctr" rtl="0">
              <a:spcBef>
                <a:spcPct val="0"/>
              </a:spcBef>
              <a:spcAft>
                <a:spcPct val="0"/>
              </a:spcAft>
              <a:buClr>
                <a:schemeClr val="dk1"/>
              </a:buClr>
              <a:buSzPts val="1400"/>
              <a:buNone/>
              <a:defRPr>
                <a:solidFill>
                  <a:schemeClr val="dk1"/>
                </a:solidFill>
              </a:defRPr>
            </a:lvl2pPr>
            <a:lvl3pPr lvl="2" algn="ctr" rtl="0">
              <a:spcBef>
                <a:spcPct val="0"/>
              </a:spcBef>
              <a:spcAft>
                <a:spcPct val="0"/>
              </a:spcAft>
              <a:buClr>
                <a:schemeClr val="dk1"/>
              </a:buClr>
              <a:buSzPts val="1400"/>
              <a:buNone/>
              <a:defRPr>
                <a:solidFill>
                  <a:schemeClr val="dk1"/>
                </a:solidFill>
              </a:defRPr>
            </a:lvl3pPr>
            <a:lvl4pPr lvl="3" algn="ctr" rtl="0">
              <a:spcBef>
                <a:spcPct val="0"/>
              </a:spcBef>
              <a:spcAft>
                <a:spcPct val="0"/>
              </a:spcAft>
              <a:buClr>
                <a:schemeClr val="dk1"/>
              </a:buClr>
              <a:buSzPts val="1400"/>
              <a:buNone/>
              <a:defRPr>
                <a:solidFill>
                  <a:schemeClr val="dk1"/>
                </a:solidFill>
              </a:defRPr>
            </a:lvl4pPr>
            <a:lvl5pPr lvl="4" algn="ctr" rtl="0">
              <a:spcBef>
                <a:spcPct val="0"/>
              </a:spcBef>
              <a:spcAft>
                <a:spcPct val="0"/>
              </a:spcAft>
              <a:buClr>
                <a:schemeClr val="dk1"/>
              </a:buClr>
              <a:buSzPts val="1400"/>
              <a:buNone/>
              <a:defRPr>
                <a:solidFill>
                  <a:schemeClr val="dk1"/>
                </a:solidFill>
              </a:defRPr>
            </a:lvl5pPr>
            <a:lvl6pPr lvl="5" algn="ctr" rtl="0">
              <a:spcBef>
                <a:spcPct val="0"/>
              </a:spcBef>
              <a:spcAft>
                <a:spcPct val="0"/>
              </a:spcAft>
              <a:buClr>
                <a:schemeClr val="dk1"/>
              </a:buClr>
              <a:buSzPts val="1400"/>
              <a:buNone/>
              <a:defRPr>
                <a:solidFill>
                  <a:schemeClr val="dk1"/>
                </a:solidFill>
              </a:defRPr>
            </a:lvl6pPr>
            <a:lvl7pPr lvl="6" algn="ctr" rtl="0">
              <a:spcBef>
                <a:spcPct val="0"/>
              </a:spcBef>
              <a:spcAft>
                <a:spcPct val="0"/>
              </a:spcAft>
              <a:buClr>
                <a:schemeClr val="dk1"/>
              </a:buClr>
              <a:buSzPts val="1400"/>
              <a:buNone/>
              <a:defRPr>
                <a:solidFill>
                  <a:schemeClr val="dk1"/>
                </a:solidFill>
              </a:defRPr>
            </a:lvl7pPr>
            <a:lvl8pPr lvl="7" algn="ctr" rtl="0">
              <a:spcBef>
                <a:spcPct val="0"/>
              </a:spcBef>
              <a:spcAft>
                <a:spcPct val="0"/>
              </a:spcAft>
              <a:buClr>
                <a:schemeClr val="dk1"/>
              </a:buClr>
              <a:buSzPts val="1400"/>
              <a:buNone/>
              <a:defRPr>
                <a:solidFill>
                  <a:schemeClr val="dk1"/>
                </a:solidFill>
              </a:defRPr>
            </a:lvl8pPr>
            <a:lvl9pPr lvl="8" algn="ctr" rtl="0">
              <a:spcBef>
                <a:spcPct val="0"/>
              </a:spcBef>
              <a:spcAft>
                <a:spcPct val="0"/>
              </a:spcAft>
              <a:buClr>
                <a:schemeClr val="dk1"/>
              </a:buClr>
              <a:buSzPts val="1400"/>
              <a:buNone/>
              <a:defRPr>
                <a:solidFill>
                  <a:schemeClr val="dk1"/>
                </a:solidFill>
              </a:defRPr>
            </a:lvl9pPr>
          </a:lstStyle>
          <a:p>
            <a:r>
              <a:rPr lang="en-US"/>
              <a:t>Click to edit Master subtitle style</a:t>
            </a:r>
            <a:endParaRPr/>
          </a:p>
        </p:txBody>
      </p:sp>
      <p:sp>
        <p:nvSpPr>
          <p:cNvPr id="282" name="Google Shape;282;p38"/>
          <p:cNvSpPr txBox="1">
            <a:spLocks noGrp="1"/>
          </p:cNvSpPr>
          <p:nvPr>
            <p:ph type="title" idx="19" hasCustomPrompt="1"/>
          </p:nvPr>
        </p:nvSpPr>
        <p:spPr>
          <a:xfrm>
            <a:off x="4731200" y="3784650"/>
            <a:ext cx="1039200" cy="618600"/>
          </a:xfrm>
          <a:prstGeom prst="rect">
            <a:avLst/>
          </a:prstGeom>
        </p:spPr>
        <p:txBody>
          <a:bodyPr spcFirstLastPara="1" wrap="square" lIns="91425" tIns="91425" rIns="91425" bIns="91425" anchor="ctr" anchorCtr="0">
            <a:noAutofit/>
          </a:bodyPr>
          <a:lstStyle>
            <a:lvl1pPr lvl="0" algn="ctr" rtl="0">
              <a:spcBef>
                <a:spcPct val="0"/>
              </a:spcBef>
              <a:spcAft>
                <a:spcPct val="0"/>
              </a:spcAft>
              <a:buClr>
                <a:schemeClr val="accent1"/>
              </a:buClr>
              <a:buSzPts val="2700"/>
              <a:buNone/>
              <a:defRPr>
                <a:solidFill>
                  <a:schemeClr val="accent1"/>
                </a:solidFill>
              </a:defRPr>
            </a:lvl1pPr>
            <a:lvl2pPr lvl="1"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ct val="0"/>
              </a:spcBef>
              <a:spcAft>
                <a:spcPct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83"/>
        <p:cNvGrpSpPr/>
        <p:nvPr/>
      </p:nvGrpSpPr>
      <p:grpSpPr>
        <a:xfrm>
          <a:off x="0" y="0"/>
          <a:ext cx="0" cy="0"/>
          <a:chOff x="0" y="0"/>
          <a:chExt cx="0" cy="0"/>
        </a:xfrm>
      </p:grpSpPr>
      <p:pic>
        <p:nvPicPr>
          <p:cNvPr id="284" name="Google Shape;284;p39"/>
          <p:cNvPicPr preferRelativeResize="0"/>
          <p:nvPr/>
        </p:nvPicPr>
        <p:blipFill>
          <a:blip r:embed="rId2">
            <a:alphaModFix amt="57000"/>
          </a:blip>
          <a:stretch>
            <a:fillRect/>
          </a:stretch>
        </p:blipFill>
        <p:spPr>
          <a:xfrm rot="10800000">
            <a:off x="-2510" y="1"/>
            <a:ext cx="9144000" cy="5143500"/>
          </a:xfrm>
          <a:prstGeom prst="rect">
            <a:avLst/>
          </a:prstGeom>
          <a:noFill/>
          <a:ln>
            <a:noFill/>
          </a:ln>
        </p:spPr>
      </p:pic>
      <p:pic>
        <p:nvPicPr>
          <p:cNvPr id="285" name="Google Shape;285;p39"/>
          <p:cNvPicPr preferRelativeResize="0"/>
          <p:nvPr/>
        </p:nvPicPr>
        <p:blipFill>
          <a:blip r:embed="rId3">
            <a:alphaModFix amt="34000"/>
          </a:blip>
          <a:stretch>
            <a:fillRect/>
          </a:stretch>
        </p:blipFill>
        <p:spPr>
          <a:xfrm rot="10800000" flipH="1">
            <a:off x="7202803" y="-1179375"/>
            <a:ext cx="2662825" cy="2707948"/>
          </a:xfrm>
          <a:prstGeom prst="rect">
            <a:avLst/>
          </a:prstGeom>
          <a:noFill/>
          <a:ln>
            <a:noFill/>
          </a:ln>
        </p:spPr>
      </p:pic>
      <p:pic>
        <p:nvPicPr>
          <p:cNvPr id="286" name="Google Shape;286;p39"/>
          <p:cNvPicPr preferRelativeResize="0"/>
          <p:nvPr/>
        </p:nvPicPr>
        <p:blipFill>
          <a:blip r:embed="rId4">
            <a:alphaModFix amt="41000"/>
          </a:blip>
          <a:stretch>
            <a:fillRect/>
          </a:stretch>
        </p:blipFill>
        <p:spPr>
          <a:xfrm rot="10800000">
            <a:off x="-1525138" y="3310951"/>
            <a:ext cx="3878551" cy="3944100"/>
          </a:xfrm>
          <a:prstGeom prst="rect">
            <a:avLst/>
          </a:prstGeom>
          <a:noFill/>
          <a:ln>
            <a:noFill/>
          </a:ln>
        </p:spPr>
      </p:pic>
      <p:sp>
        <p:nvSpPr>
          <p:cNvPr id="287" name="Google Shape;287;p39"/>
          <p:cNvSpPr txBox="1">
            <a:spLocks noGrp="1"/>
          </p:cNvSpPr>
          <p:nvPr>
            <p:ph type="subTitle" idx="1"/>
          </p:nvPr>
        </p:nvSpPr>
        <p:spPr>
          <a:xfrm>
            <a:off x="715100"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Char char="○"/>
              <a:defRPr>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Char char="○"/>
              <a:defRPr/>
            </a:lvl2pPr>
            <a:lvl3pPr lvl="2" algn="ctr" rtl="0">
              <a:lnSpc>
                <a:spcPct val="100000"/>
              </a:lnSpc>
              <a:spcBef>
                <a:spcPct val="0"/>
              </a:spcBef>
              <a:spcAft>
                <a:spcPct val="0"/>
              </a:spcAft>
              <a:buSzPts val="1400"/>
              <a:buChar char="■"/>
              <a:defRPr/>
            </a:lvl3pPr>
            <a:lvl4pPr lvl="3" algn="ctr" rtl="0">
              <a:lnSpc>
                <a:spcPct val="100000"/>
              </a:lnSpc>
              <a:spcBef>
                <a:spcPct val="0"/>
              </a:spcBef>
              <a:spcAft>
                <a:spcPct val="0"/>
              </a:spcAft>
              <a:buSzPts val="1400"/>
              <a:buChar char="●"/>
              <a:defRPr/>
            </a:lvl4pPr>
            <a:lvl5pPr lvl="4" algn="ctr" rtl="0">
              <a:lnSpc>
                <a:spcPct val="100000"/>
              </a:lnSpc>
              <a:spcBef>
                <a:spcPct val="0"/>
              </a:spcBef>
              <a:spcAft>
                <a:spcPct val="0"/>
              </a:spcAft>
              <a:buSzPts val="1400"/>
              <a:buChar char="○"/>
              <a:defRPr/>
            </a:lvl5pPr>
            <a:lvl6pPr lvl="5" algn="ctr" rtl="0">
              <a:lnSpc>
                <a:spcPct val="100000"/>
              </a:lnSpc>
              <a:spcBef>
                <a:spcPct val="0"/>
              </a:spcBef>
              <a:spcAft>
                <a:spcPct val="0"/>
              </a:spcAft>
              <a:buSzPts val="1400"/>
              <a:buChar char="■"/>
              <a:defRPr/>
            </a:lvl6pPr>
            <a:lvl7pPr lvl="6" algn="ctr" rtl="0">
              <a:lnSpc>
                <a:spcPct val="100000"/>
              </a:lnSpc>
              <a:spcBef>
                <a:spcPct val="0"/>
              </a:spcBef>
              <a:spcAft>
                <a:spcPct val="0"/>
              </a:spcAft>
              <a:buSzPts val="1400"/>
              <a:buChar char="●"/>
              <a:defRPr/>
            </a:lvl7pPr>
            <a:lvl8pPr lvl="7" algn="ctr" rtl="0">
              <a:lnSpc>
                <a:spcPct val="100000"/>
              </a:lnSpc>
              <a:spcBef>
                <a:spcPct val="0"/>
              </a:spcBef>
              <a:spcAft>
                <a:spcPct val="0"/>
              </a:spcAft>
              <a:buSzPts val="1400"/>
              <a:buChar char="○"/>
              <a:defRPr/>
            </a:lvl8pPr>
            <a:lvl9pPr lvl="8" algn="ctr" rtl="0">
              <a:lnSpc>
                <a:spcPct val="100000"/>
              </a:lnSpc>
              <a:spcBef>
                <a:spcPct val="0"/>
              </a:spcBef>
              <a:spcAft>
                <a:spcPct val="0"/>
              </a:spcAft>
              <a:buSzPts val="1400"/>
              <a:buChar char="■"/>
              <a:defRPr/>
            </a:lvl9pPr>
          </a:lstStyle>
          <a:p>
            <a:r>
              <a:rPr lang="en-US"/>
              <a:t>Click to edit Master subtitle style</a:t>
            </a:r>
            <a:endParaRPr/>
          </a:p>
        </p:txBody>
      </p:sp>
      <p:sp>
        <p:nvSpPr>
          <p:cNvPr id="288" name="Google Shape;288;p39"/>
          <p:cNvSpPr txBox="1">
            <a:spLocks noGrp="1"/>
          </p:cNvSpPr>
          <p:nvPr>
            <p:ph type="subTitle" idx="2"/>
          </p:nvPr>
        </p:nvSpPr>
        <p:spPr>
          <a:xfrm>
            <a:off x="4638325"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Char char="○"/>
              <a:defRPr>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Char char="○"/>
              <a:defRPr/>
            </a:lvl2pPr>
            <a:lvl3pPr lvl="2" algn="ctr" rtl="0">
              <a:lnSpc>
                <a:spcPct val="100000"/>
              </a:lnSpc>
              <a:spcBef>
                <a:spcPct val="0"/>
              </a:spcBef>
              <a:spcAft>
                <a:spcPct val="0"/>
              </a:spcAft>
              <a:buSzPts val="1400"/>
              <a:buChar char="■"/>
              <a:defRPr/>
            </a:lvl3pPr>
            <a:lvl4pPr lvl="3" algn="ctr" rtl="0">
              <a:lnSpc>
                <a:spcPct val="100000"/>
              </a:lnSpc>
              <a:spcBef>
                <a:spcPct val="0"/>
              </a:spcBef>
              <a:spcAft>
                <a:spcPct val="0"/>
              </a:spcAft>
              <a:buSzPts val="1400"/>
              <a:buChar char="●"/>
              <a:defRPr/>
            </a:lvl4pPr>
            <a:lvl5pPr lvl="4" algn="ctr" rtl="0">
              <a:lnSpc>
                <a:spcPct val="100000"/>
              </a:lnSpc>
              <a:spcBef>
                <a:spcPct val="0"/>
              </a:spcBef>
              <a:spcAft>
                <a:spcPct val="0"/>
              </a:spcAft>
              <a:buSzPts val="1400"/>
              <a:buChar char="○"/>
              <a:defRPr/>
            </a:lvl5pPr>
            <a:lvl6pPr lvl="5" algn="ctr" rtl="0">
              <a:lnSpc>
                <a:spcPct val="100000"/>
              </a:lnSpc>
              <a:spcBef>
                <a:spcPct val="0"/>
              </a:spcBef>
              <a:spcAft>
                <a:spcPct val="0"/>
              </a:spcAft>
              <a:buSzPts val="1400"/>
              <a:buChar char="■"/>
              <a:defRPr/>
            </a:lvl6pPr>
            <a:lvl7pPr lvl="6" algn="ctr" rtl="0">
              <a:lnSpc>
                <a:spcPct val="100000"/>
              </a:lnSpc>
              <a:spcBef>
                <a:spcPct val="0"/>
              </a:spcBef>
              <a:spcAft>
                <a:spcPct val="0"/>
              </a:spcAft>
              <a:buSzPts val="1400"/>
              <a:buChar char="●"/>
              <a:defRPr/>
            </a:lvl7pPr>
            <a:lvl8pPr lvl="7" algn="ctr" rtl="0">
              <a:lnSpc>
                <a:spcPct val="100000"/>
              </a:lnSpc>
              <a:spcBef>
                <a:spcPct val="0"/>
              </a:spcBef>
              <a:spcAft>
                <a:spcPct val="0"/>
              </a:spcAft>
              <a:buSzPts val="1400"/>
              <a:buChar char="○"/>
              <a:defRPr/>
            </a:lvl8pPr>
            <a:lvl9pPr lvl="8" algn="ctr" rtl="0">
              <a:lnSpc>
                <a:spcPct val="100000"/>
              </a:lnSpc>
              <a:spcBef>
                <a:spcPct val="0"/>
              </a:spcBef>
              <a:spcAft>
                <a:spcPct val="0"/>
              </a:spcAft>
              <a:buSzPts val="1400"/>
              <a:buChar char="■"/>
              <a:defRPr/>
            </a:lvl9pPr>
          </a:lstStyle>
          <a:p>
            <a:r>
              <a:rPr lang="en-US"/>
              <a:t>Click to edit Master subtitle style</a:t>
            </a:r>
            <a:endParaRPr/>
          </a:p>
        </p:txBody>
      </p:sp>
      <p:sp>
        <p:nvSpPr>
          <p:cNvPr id="289" name="Google Shape;289;p39"/>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290" name="Google Shape;290;p39"/>
          <p:cNvSpPr txBox="1">
            <a:spLocks noGrp="1"/>
          </p:cNvSpPr>
          <p:nvPr>
            <p:ph type="title" idx="3"/>
          </p:nvPr>
        </p:nvSpPr>
        <p:spPr>
          <a:xfrm>
            <a:off x="715100" y="1298675"/>
            <a:ext cx="3785700" cy="4209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
        <p:nvSpPr>
          <p:cNvPr id="291" name="Google Shape;291;p39"/>
          <p:cNvSpPr txBox="1">
            <a:spLocks noGrp="1"/>
          </p:cNvSpPr>
          <p:nvPr>
            <p:ph type="title" idx="4"/>
          </p:nvPr>
        </p:nvSpPr>
        <p:spPr>
          <a:xfrm>
            <a:off x="4638325" y="1298675"/>
            <a:ext cx="3785700" cy="4209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400"/>
              <a:buNone/>
              <a:defRPr sz="21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r>
              <a:rPr lang="en-US"/>
              <a:t>Click to edit Master title style</a:t>
            </a:r>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2"/>
        <p:cNvGrpSpPr/>
        <p:nvPr/>
      </p:nvGrpSpPr>
      <p:grpSpPr>
        <a:xfrm>
          <a:off x="0" y="0"/>
          <a:ext cx="0" cy="0"/>
          <a:chOff x="0" y="0"/>
          <a:chExt cx="0" cy="0"/>
        </a:xfrm>
      </p:grpSpPr>
      <p:pic>
        <p:nvPicPr>
          <p:cNvPr id="293" name="Google Shape;293;p40"/>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94" name="Google Shape;294;p40"/>
          <p:cNvPicPr preferRelativeResize="0"/>
          <p:nvPr/>
        </p:nvPicPr>
        <p:blipFill>
          <a:blip r:embed="rId3">
            <a:alphaModFix amt="15000"/>
          </a:blip>
          <a:stretch>
            <a:fillRect/>
          </a:stretch>
        </p:blipFill>
        <p:spPr>
          <a:xfrm rot="10800000" flipH="1">
            <a:off x="0" y="2027045"/>
            <a:ext cx="9144003" cy="3116462"/>
          </a:xfrm>
          <a:prstGeom prst="rect">
            <a:avLst/>
          </a:prstGeom>
          <a:noFill/>
          <a:ln>
            <a:noFill/>
          </a:ln>
        </p:spPr>
      </p:pic>
      <p:sp>
        <p:nvSpPr>
          <p:cNvPr id="295" name="Google Shape;295;p40"/>
          <p:cNvSpPr txBox="1">
            <a:spLocks noGrp="1"/>
          </p:cNvSpPr>
          <p:nvPr>
            <p:ph type="title"/>
          </p:nvPr>
        </p:nvSpPr>
        <p:spPr>
          <a:xfrm>
            <a:off x="720000" y="2285844"/>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296" name="Google Shape;296;p40"/>
          <p:cNvSpPr txBox="1">
            <a:spLocks noGrp="1"/>
          </p:cNvSpPr>
          <p:nvPr>
            <p:ph type="subTitle" idx="1"/>
          </p:nvPr>
        </p:nvSpPr>
        <p:spPr>
          <a:xfrm>
            <a:off x="7200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297" name="Google Shape;297;p40"/>
          <p:cNvSpPr txBox="1">
            <a:spLocks noGrp="1"/>
          </p:cNvSpPr>
          <p:nvPr>
            <p:ph type="title" idx="2"/>
          </p:nvPr>
        </p:nvSpPr>
        <p:spPr>
          <a:xfrm>
            <a:off x="3403800" y="2285844"/>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298" name="Google Shape;298;p40"/>
          <p:cNvSpPr txBox="1">
            <a:spLocks noGrp="1"/>
          </p:cNvSpPr>
          <p:nvPr>
            <p:ph type="subTitle" idx="3"/>
          </p:nvPr>
        </p:nvSpPr>
        <p:spPr>
          <a:xfrm>
            <a:off x="34038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299" name="Google Shape;299;p40"/>
          <p:cNvSpPr txBox="1">
            <a:spLocks noGrp="1"/>
          </p:cNvSpPr>
          <p:nvPr>
            <p:ph type="title" idx="4"/>
          </p:nvPr>
        </p:nvSpPr>
        <p:spPr>
          <a:xfrm>
            <a:off x="6087600" y="2285844"/>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00" name="Google Shape;300;p40"/>
          <p:cNvSpPr txBox="1">
            <a:spLocks noGrp="1"/>
          </p:cNvSpPr>
          <p:nvPr>
            <p:ph type="subTitle" idx="5"/>
          </p:nvPr>
        </p:nvSpPr>
        <p:spPr>
          <a:xfrm>
            <a:off x="60876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atin typeface="Quicksand"/>
                <a:ea typeface="Quicksand"/>
                <a:cs typeface="Quicksand"/>
                <a:sym typeface="Quicksand"/>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01" name="Google Shape;301;p40"/>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b="1"/>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a:spLocks noGrp="1"/>
          </p:cNvSpPr>
          <p:nvPr>
            <p:ph type="subTitle" idx="1"/>
          </p:nvPr>
        </p:nvSpPr>
        <p:spPr>
          <a:xfrm>
            <a:off x="1290763" y="2337704"/>
            <a:ext cx="2907600" cy="713400"/>
          </a:xfrm>
          <a:prstGeom prst="rect">
            <a:avLst/>
          </a:prstGeom>
        </p:spPr>
        <p:txBody>
          <a:bodyPr spcFirstLastPara="1" wrap="square" lIns="91425" tIns="91425" rIns="91425" bIns="91425" anchor="b" anchorCtr="0">
            <a:noAutofit/>
          </a:bodyPr>
          <a:lstStyle>
            <a:lvl1pPr lvl="0" algn="ctr">
              <a:lnSpc>
                <a:spcPct val="100000"/>
              </a:lnSpc>
              <a:spcBef>
                <a:spcPct val="0"/>
              </a:spcBef>
              <a:spcAft>
                <a:spcPct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ct val="0"/>
              </a:spcBef>
              <a:spcAft>
                <a:spcPct val="0"/>
              </a:spcAft>
              <a:buSzPts val="2500"/>
              <a:buFont typeface="Bebas Neue"/>
              <a:buNone/>
              <a:defRPr sz="2500">
                <a:latin typeface="Bebas Neue"/>
                <a:ea typeface="Bebas Neue"/>
                <a:cs typeface="Bebas Neue"/>
                <a:sym typeface="Bebas Neue"/>
              </a:defRPr>
            </a:lvl2pPr>
            <a:lvl3pPr lvl="2" algn="ctr">
              <a:lnSpc>
                <a:spcPct val="100000"/>
              </a:lnSpc>
              <a:spcBef>
                <a:spcPct val="0"/>
              </a:spcBef>
              <a:spcAft>
                <a:spcPct val="0"/>
              </a:spcAft>
              <a:buSzPts val="2500"/>
              <a:buFont typeface="Bebas Neue"/>
              <a:buNone/>
              <a:defRPr sz="2500">
                <a:latin typeface="Bebas Neue"/>
                <a:ea typeface="Bebas Neue"/>
                <a:cs typeface="Bebas Neue"/>
                <a:sym typeface="Bebas Neue"/>
              </a:defRPr>
            </a:lvl3pPr>
            <a:lvl4pPr lvl="3" algn="ctr">
              <a:lnSpc>
                <a:spcPct val="100000"/>
              </a:lnSpc>
              <a:spcBef>
                <a:spcPct val="0"/>
              </a:spcBef>
              <a:spcAft>
                <a:spcPct val="0"/>
              </a:spcAft>
              <a:buSzPts val="2500"/>
              <a:buFont typeface="Bebas Neue"/>
              <a:buNone/>
              <a:defRPr sz="2500">
                <a:latin typeface="Bebas Neue"/>
                <a:ea typeface="Bebas Neue"/>
                <a:cs typeface="Bebas Neue"/>
                <a:sym typeface="Bebas Neue"/>
              </a:defRPr>
            </a:lvl4pPr>
            <a:lvl5pPr lvl="4" algn="ctr">
              <a:lnSpc>
                <a:spcPct val="100000"/>
              </a:lnSpc>
              <a:spcBef>
                <a:spcPct val="0"/>
              </a:spcBef>
              <a:spcAft>
                <a:spcPct val="0"/>
              </a:spcAft>
              <a:buSzPts val="2500"/>
              <a:buFont typeface="Bebas Neue"/>
              <a:buNone/>
              <a:defRPr sz="2500">
                <a:latin typeface="Bebas Neue"/>
                <a:ea typeface="Bebas Neue"/>
                <a:cs typeface="Bebas Neue"/>
                <a:sym typeface="Bebas Neue"/>
              </a:defRPr>
            </a:lvl5pPr>
            <a:lvl6pPr lvl="5" algn="ctr">
              <a:lnSpc>
                <a:spcPct val="100000"/>
              </a:lnSpc>
              <a:spcBef>
                <a:spcPct val="0"/>
              </a:spcBef>
              <a:spcAft>
                <a:spcPct val="0"/>
              </a:spcAft>
              <a:buSzPts val="2500"/>
              <a:buFont typeface="Bebas Neue"/>
              <a:buNone/>
              <a:defRPr sz="2500">
                <a:latin typeface="Bebas Neue"/>
                <a:ea typeface="Bebas Neue"/>
                <a:cs typeface="Bebas Neue"/>
                <a:sym typeface="Bebas Neue"/>
              </a:defRPr>
            </a:lvl6pPr>
            <a:lvl7pPr lvl="6" algn="ctr">
              <a:lnSpc>
                <a:spcPct val="100000"/>
              </a:lnSpc>
              <a:spcBef>
                <a:spcPct val="0"/>
              </a:spcBef>
              <a:spcAft>
                <a:spcPct val="0"/>
              </a:spcAft>
              <a:buSzPts val="2500"/>
              <a:buFont typeface="Bebas Neue"/>
              <a:buNone/>
              <a:defRPr sz="2500">
                <a:latin typeface="Bebas Neue"/>
                <a:ea typeface="Bebas Neue"/>
                <a:cs typeface="Bebas Neue"/>
                <a:sym typeface="Bebas Neue"/>
              </a:defRPr>
            </a:lvl7pPr>
            <a:lvl8pPr lvl="7" algn="ctr">
              <a:lnSpc>
                <a:spcPct val="100000"/>
              </a:lnSpc>
              <a:spcBef>
                <a:spcPct val="0"/>
              </a:spcBef>
              <a:spcAft>
                <a:spcPct val="0"/>
              </a:spcAft>
              <a:buSzPts val="2500"/>
              <a:buFont typeface="Bebas Neue"/>
              <a:buNone/>
              <a:defRPr sz="2500">
                <a:latin typeface="Bebas Neue"/>
                <a:ea typeface="Bebas Neue"/>
                <a:cs typeface="Bebas Neue"/>
                <a:sym typeface="Bebas Neue"/>
              </a:defRPr>
            </a:lvl8pPr>
            <a:lvl9pPr lvl="8" algn="ctr">
              <a:lnSpc>
                <a:spcPct val="100000"/>
              </a:lnSpc>
              <a:spcBef>
                <a:spcPct val="0"/>
              </a:spcBef>
              <a:spcAft>
                <a:spcPct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2" name="Google Shape;32;p5"/>
          <p:cNvSpPr txBox="1">
            <a:spLocks noGrp="1"/>
          </p:cNvSpPr>
          <p:nvPr>
            <p:ph type="subTitle" idx="2"/>
          </p:nvPr>
        </p:nvSpPr>
        <p:spPr>
          <a:xfrm>
            <a:off x="4945638" y="2337688"/>
            <a:ext cx="2907600" cy="713400"/>
          </a:xfrm>
          <a:prstGeom prst="rect">
            <a:avLst/>
          </a:prstGeom>
        </p:spPr>
        <p:txBody>
          <a:bodyPr spcFirstLastPara="1" wrap="square" lIns="91425" tIns="91425" rIns="91425" bIns="91425" anchor="b" anchorCtr="0">
            <a:noAutofit/>
          </a:bodyPr>
          <a:lstStyle>
            <a:lvl1pPr lvl="0" algn="ctr" rtl="0">
              <a:lnSpc>
                <a:spcPct val="100000"/>
              </a:lnSpc>
              <a:spcBef>
                <a:spcPct val="0"/>
              </a:spcBef>
              <a:spcAft>
                <a:spcPct val="0"/>
              </a:spcAft>
              <a:buSzPts val="2500"/>
              <a:buFont typeface="Bebas Neue"/>
              <a:buNone/>
              <a:defRPr sz="2100">
                <a:solidFill>
                  <a:schemeClr val="dk1"/>
                </a:solidFill>
                <a:latin typeface="Josefin Sans"/>
                <a:ea typeface="Josefin Sans"/>
                <a:cs typeface="Josefin Sans"/>
                <a:sym typeface="Josefin Sans"/>
              </a:defRPr>
            </a:lvl1pPr>
            <a:lvl2pPr lvl="1" algn="ctr" rtl="0">
              <a:lnSpc>
                <a:spcPct val="100000"/>
              </a:lnSpc>
              <a:spcBef>
                <a:spcPct val="0"/>
              </a:spcBef>
              <a:spcAft>
                <a:spcPct val="0"/>
              </a:spcAft>
              <a:buSzPts val="2500"/>
              <a:buFont typeface="Bebas Neue"/>
              <a:buNone/>
              <a:defRPr sz="2500">
                <a:latin typeface="Bebas Neue"/>
                <a:ea typeface="Bebas Neue"/>
                <a:cs typeface="Bebas Neue"/>
                <a:sym typeface="Bebas Neue"/>
              </a:defRPr>
            </a:lvl2pPr>
            <a:lvl3pPr lvl="2" algn="ctr" rtl="0">
              <a:lnSpc>
                <a:spcPct val="100000"/>
              </a:lnSpc>
              <a:spcBef>
                <a:spcPct val="0"/>
              </a:spcBef>
              <a:spcAft>
                <a:spcPct val="0"/>
              </a:spcAft>
              <a:buSzPts val="2500"/>
              <a:buFont typeface="Bebas Neue"/>
              <a:buNone/>
              <a:defRPr sz="2500">
                <a:latin typeface="Bebas Neue"/>
                <a:ea typeface="Bebas Neue"/>
                <a:cs typeface="Bebas Neue"/>
                <a:sym typeface="Bebas Neue"/>
              </a:defRPr>
            </a:lvl3pPr>
            <a:lvl4pPr lvl="3" algn="ctr" rtl="0">
              <a:lnSpc>
                <a:spcPct val="100000"/>
              </a:lnSpc>
              <a:spcBef>
                <a:spcPct val="0"/>
              </a:spcBef>
              <a:spcAft>
                <a:spcPct val="0"/>
              </a:spcAft>
              <a:buSzPts val="2500"/>
              <a:buFont typeface="Bebas Neue"/>
              <a:buNone/>
              <a:defRPr sz="2500">
                <a:latin typeface="Bebas Neue"/>
                <a:ea typeface="Bebas Neue"/>
                <a:cs typeface="Bebas Neue"/>
                <a:sym typeface="Bebas Neue"/>
              </a:defRPr>
            </a:lvl4pPr>
            <a:lvl5pPr lvl="4" algn="ctr" rtl="0">
              <a:lnSpc>
                <a:spcPct val="100000"/>
              </a:lnSpc>
              <a:spcBef>
                <a:spcPct val="0"/>
              </a:spcBef>
              <a:spcAft>
                <a:spcPct val="0"/>
              </a:spcAft>
              <a:buSzPts val="2500"/>
              <a:buFont typeface="Bebas Neue"/>
              <a:buNone/>
              <a:defRPr sz="2500">
                <a:latin typeface="Bebas Neue"/>
                <a:ea typeface="Bebas Neue"/>
                <a:cs typeface="Bebas Neue"/>
                <a:sym typeface="Bebas Neue"/>
              </a:defRPr>
            </a:lvl5pPr>
            <a:lvl6pPr lvl="5" algn="ctr" rtl="0">
              <a:lnSpc>
                <a:spcPct val="100000"/>
              </a:lnSpc>
              <a:spcBef>
                <a:spcPct val="0"/>
              </a:spcBef>
              <a:spcAft>
                <a:spcPct val="0"/>
              </a:spcAft>
              <a:buSzPts val="2500"/>
              <a:buFont typeface="Bebas Neue"/>
              <a:buNone/>
              <a:defRPr sz="2500">
                <a:latin typeface="Bebas Neue"/>
                <a:ea typeface="Bebas Neue"/>
                <a:cs typeface="Bebas Neue"/>
                <a:sym typeface="Bebas Neue"/>
              </a:defRPr>
            </a:lvl6pPr>
            <a:lvl7pPr lvl="6" algn="ctr" rtl="0">
              <a:lnSpc>
                <a:spcPct val="100000"/>
              </a:lnSpc>
              <a:spcBef>
                <a:spcPct val="0"/>
              </a:spcBef>
              <a:spcAft>
                <a:spcPct val="0"/>
              </a:spcAft>
              <a:buSzPts val="2500"/>
              <a:buFont typeface="Bebas Neue"/>
              <a:buNone/>
              <a:defRPr sz="2500">
                <a:latin typeface="Bebas Neue"/>
                <a:ea typeface="Bebas Neue"/>
                <a:cs typeface="Bebas Neue"/>
                <a:sym typeface="Bebas Neue"/>
              </a:defRPr>
            </a:lvl7pPr>
            <a:lvl8pPr lvl="7" algn="ctr" rtl="0">
              <a:lnSpc>
                <a:spcPct val="100000"/>
              </a:lnSpc>
              <a:spcBef>
                <a:spcPct val="0"/>
              </a:spcBef>
              <a:spcAft>
                <a:spcPct val="0"/>
              </a:spcAft>
              <a:buSzPts val="2500"/>
              <a:buFont typeface="Bebas Neue"/>
              <a:buNone/>
              <a:defRPr sz="2500">
                <a:latin typeface="Bebas Neue"/>
                <a:ea typeface="Bebas Neue"/>
                <a:cs typeface="Bebas Neue"/>
                <a:sym typeface="Bebas Neue"/>
              </a:defRPr>
            </a:lvl8pPr>
            <a:lvl9pPr lvl="8" algn="ctr" rtl="0">
              <a:lnSpc>
                <a:spcPct val="100000"/>
              </a:lnSpc>
              <a:spcBef>
                <a:spcPct val="0"/>
              </a:spcBef>
              <a:spcAft>
                <a:spcPct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3" name="Google Shape;33;p5"/>
          <p:cNvSpPr txBox="1">
            <a:spLocks noGrp="1"/>
          </p:cNvSpPr>
          <p:nvPr>
            <p:ph type="subTitle" idx="3"/>
          </p:nvPr>
        </p:nvSpPr>
        <p:spPr>
          <a:xfrm>
            <a:off x="1290775"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4" name="Google Shape;34;p5"/>
          <p:cNvSpPr txBox="1">
            <a:spLocks noGrp="1"/>
          </p:cNvSpPr>
          <p:nvPr>
            <p:ph type="subTitle" idx="4"/>
          </p:nvPr>
        </p:nvSpPr>
        <p:spPr>
          <a:xfrm>
            <a:off x="4945650"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a:solidFill>
                  <a:schemeClr val="dk1"/>
                </a:solidFill>
                <a:latin typeface="Quicksand"/>
                <a:ea typeface="Quicksand"/>
                <a:cs typeface="Quicksand"/>
                <a:sym typeface="Quicksand"/>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5" name="Google Shape;35;p5"/>
          <p:cNvSpPr txBox="1">
            <a:spLocks noGrp="1"/>
          </p:cNvSpPr>
          <p:nvPr>
            <p:ph type="title"/>
          </p:nvPr>
        </p:nvSpPr>
        <p:spPr>
          <a:xfrm>
            <a:off x="715100" y="535000"/>
            <a:ext cx="77139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2"/>
        <p:cNvGrpSpPr/>
        <p:nvPr/>
      </p:nvGrpSpPr>
      <p:grpSpPr>
        <a:xfrm>
          <a:off x="0" y="0"/>
          <a:ext cx="0" cy="0"/>
          <a:chOff x="0" y="0"/>
          <a:chExt cx="0" cy="0"/>
        </a:xfrm>
      </p:grpSpPr>
      <p:pic>
        <p:nvPicPr>
          <p:cNvPr id="303" name="Google Shape;303;p41"/>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04" name="Google Shape;304;p41"/>
          <p:cNvSpPr txBox="1">
            <a:spLocks noGrp="1"/>
          </p:cNvSpPr>
          <p:nvPr>
            <p:ph type="title"/>
          </p:nvPr>
        </p:nvSpPr>
        <p:spPr>
          <a:xfrm>
            <a:off x="717125" y="2594825"/>
            <a:ext cx="23565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05" name="Google Shape;305;p41"/>
          <p:cNvSpPr txBox="1">
            <a:spLocks noGrp="1"/>
          </p:cNvSpPr>
          <p:nvPr>
            <p:ph type="subTitle" idx="1"/>
          </p:nvPr>
        </p:nvSpPr>
        <p:spPr>
          <a:xfrm>
            <a:off x="719988" y="3312525"/>
            <a:ext cx="2356500" cy="1117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06" name="Google Shape;306;p41"/>
          <p:cNvSpPr txBox="1">
            <a:spLocks noGrp="1"/>
          </p:cNvSpPr>
          <p:nvPr>
            <p:ph type="title" idx="2"/>
          </p:nvPr>
        </p:nvSpPr>
        <p:spPr>
          <a:xfrm>
            <a:off x="3395188" y="2594900"/>
            <a:ext cx="23565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07" name="Google Shape;307;p41"/>
          <p:cNvSpPr txBox="1">
            <a:spLocks noGrp="1"/>
          </p:cNvSpPr>
          <p:nvPr>
            <p:ph type="subTitle" idx="3"/>
          </p:nvPr>
        </p:nvSpPr>
        <p:spPr>
          <a:xfrm>
            <a:off x="3395188" y="331260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08" name="Google Shape;308;p41"/>
          <p:cNvSpPr txBox="1">
            <a:spLocks noGrp="1"/>
          </p:cNvSpPr>
          <p:nvPr>
            <p:ph type="title" idx="4"/>
          </p:nvPr>
        </p:nvSpPr>
        <p:spPr>
          <a:xfrm>
            <a:off x="6070363" y="2594900"/>
            <a:ext cx="23565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09" name="Google Shape;309;p41"/>
          <p:cNvSpPr txBox="1">
            <a:spLocks noGrp="1"/>
          </p:cNvSpPr>
          <p:nvPr>
            <p:ph type="subTitle" idx="5"/>
          </p:nvPr>
        </p:nvSpPr>
        <p:spPr>
          <a:xfrm>
            <a:off x="6070363" y="331215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10" name="Google Shape;310;p41"/>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pic>
        <p:nvPicPr>
          <p:cNvPr id="311" name="Google Shape;311;p41"/>
          <p:cNvPicPr preferRelativeResize="0"/>
          <p:nvPr/>
        </p:nvPicPr>
        <p:blipFill>
          <a:blip r:embed="rId3">
            <a:alphaModFix amt="32000"/>
          </a:blip>
          <a:stretch>
            <a:fillRect/>
          </a:stretch>
        </p:blipFill>
        <p:spPr>
          <a:xfrm>
            <a:off x="-1019777" y="-1847072"/>
            <a:ext cx="2313025" cy="2519726"/>
          </a:xfrm>
          <a:prstGeom prst="rect">
            <a:avLst/>
          </a:prstGeom>
          <a:noFill/>
          <a:ln>
            <a:noFill/>
          </a:ln>
        </p:spPr>
      </p:pic>
      <p:pic>
        <p:nvPicPr>
          <p:cNvPr id="312" name="Google Shape;312;p41"/>
          <p:cNvPicPr preferRelativeResize="0"/>
          <p:nvPr/>
        </p:nvPicPr>
        <p:blipFill>
          <a:blip r:embed="rId4">
            <a:alphaModFix amt="30000"/>
          </a:blip>
          <a:stretch>
            <a:fillRect/>
          </a:stretch>
        </p:blipFill>
        <p:spPr>
          <a:xfrm>
            <a:off x="6988285" y="-2018700"/>
            <a:ext cx="2881223" cy="2929874"/>
          </a:xfrm>
          <a:prstGeom prst="rect">
            <a:avLst/>
          </a:prstGeom>
          <a:noFill/>
          <a:ln>
            <a:noFill/>
          </a:ln>
        </p:spPr>
      </p:pic>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13"/>
        <p:cNvGrpSpPr/>
        <p:nvPr/>
      </p:nvGrpSpPr>
      <p:grpSpPr>
        <a:xfrm>
          <a:off x="0" y="0"/>
          <a:ext cx="0" cy="0"/>
          <a:chOff x="0" y="0"/>
          <a:chExt cx="0" cy="0"/>
        </a:xfrm>
      </p:grpSpPr>
      <p:pic>
        <p:nvPicPr>
          <p:cNvPr id="314" name="Google Shape;314;p4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15" name="Google Shape;315;p42"/>
          <p:cNvPicPr preferRelativeResize="0"/>
          <p:nvPr/>
        </p:nvPicPr>
        <p:blipFill>
          <a:blip r:embed="rId3">
            <a:alphaModFix amt="35000"/>
          </a:blip>
          <a:stretch>
            <a:fillRect/>
          </a:stretch>
        </p:blipFill>
        <p:spPr>
          <a:xfrm rot="-702089">
            <a:off x="-734167" y="792101"/>
            <a:ext cx="7717137" cy="5143502"/>
          </a:xfrm>
          <a:prstGeom prst="rect">
            <a:avLst/>
          </a:prstGeom>
          <a:noFill/>
          <a:ln>
            <a:noFill/>
          </a:ln>
        </p:spPr>
      </p:pic>
      <p:sp>
        <p:nvSpPr>
          <p:cNvPr id="316" name="Google Shape;316;p42"/>
          <p:cNvSpPr txBox="1">
            <a:spLocks noGrp="1"/>
          </p:cNvSpPr>
          <p:nvPr>
            <p:ph type="title"/>
          </p:nvPr>
        </p:nvSpPr>
        <p:spPr>
          <a:xfrm>
            <a:off x="720000" y="2548563"/>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17" name="Google Shape;317;p42"/>
          <p:cNvSpPr txBox="1">
            <a:spLocks noGrp="1"/>
          </p:cNvSpPr>
          <p:nvPr>
            <p:ph type="subTitle" idx="1"/>
          </p:nvPr>
        </p:nvSpPr>
        <p:spPr>
          <a:xfrm>
            <a:off x="9246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18" name="Google Shape;318;p42"/>
          <p:cNvSpPr txBox="1">
            <a:spLocks noGrp="1"/>
          </p:cNvSpPr>
          <p:nvPr>
            <p:ph type="title" idx="2"/>
          </p:nvPr>
        </p:nvSpPr>
        <p:spPr>
          <a:xfrm>
            <a:off x="3403800" y="2548563"/>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19" name="Google Shape;319;p42"/>
          <p:cNvSpPr txBox="1">
            <a:spLocks noGrp="1"/>
          </p:cNvSpPr>
          <p:nvPr>
            <p:ph type="subTitle" idx="3"/>
          </p:nvPr>
        </p:nvSpPr>
        <p:spPr>
          <a:xfrm>
            <a:off x="36084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20" name="Google Shape;320;p42"/>
          <p:cNvSpPr txBox="1">
            <a:spLocks noGrp="1"/>
          </p:cNvSpPr>
          <p:nvPr>
            <p:ph type="title" idx="4"/>
          </p:nvPr>
        </p:nvSpPr>
        <p:spPr>
          <a:xfrm>
            <a:off x="6087600" y="2548563"/>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21" name="Google Shape;321;p42"/>
          <p:cNvSpPr txBox="1">
            <a:spLocks noGrp="1"/>
          </p:cNvSpPr>
          <p:nvPr>
            <p:ph type="subTitle" idx="5"/>
          </p:nvPr>
        </p:nvSpPr>
        <p:spPr>
          <a:xfrm>
            <a:off x="62922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22" name="Google Shape;322;p42"/>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325;p43"/>
          <p:cNvGrpSpPr/>
          <p:nvPr/>
        </p:nvGrpSpPr>
        <p:grpSpPr>
          <a:xfrm>
            <a:off x="-2630529" y="-1513088"/>
            <a:ext cx="13086688" cy="8065884"/>
            <a:chOff x="-2630529" y="-1513088"/>
            <a:chExt cx="13086688" cy="8065884"/>
          </a:xfrm>
        </p:grpSpPr>
        <p:pic>
          <p:nvPicPr>
            <p:cNvPr id="326" name="Google Shape;326;p43"/>
            <p:cNvPicPr preferRelativeResize="0"/>
            <p:nvPr/>
          </p:nvPicPr>
          <p:blipFill>
            <a:blip r:embed="rId3">
              <a:alphaModFix amt="30000"/>
            </a:blip>
            <a:stretch>
              <a:fillRect/>
            </a:stretch>
          </p:blipFill>
          <p:spPr>
            <a:xfrm rot="8851044" flipH="1">
              <a:off x="-1601951" y="1388001"/>
              <a:ext cx="3042426" cy="4716799"/>
            </a:xfrm>
            <a:prstGeom prst="rect">
              <a:avLst/>
            </a:prstGeom>
            <a:noFill/>
            <a:ln>
              <a:noFill/>
            </a:ln>
          </p:spPr>
        </p:pic>
        <p:pic>
          <p:nvPicPr>
            <p:cNvPr id="327" name="Google Shape;327;p43"/>
            <p:cNvPicPr preferRelativeResize="0"/>
            <p:nvPr/>
          </p:nvPicPr>
          <p:blipFill>
            <a:blip r:embed="rId4">
              <a:alphaModFix amt="13000"/>
            </a:blip>
            <a:stretch>
              <a:fillRect/>
            </a:stretch>
          </p:blipFill>
          <p:spPr>
            <a:xfrm rot="-5400000">
              <a:off x="7611947" y="-1658325"/>
              <a:ext cx="2698976" cy="2989450"/>
            </a:xfrm>
            <a:prstGeom prst="rect">
              <a:avLst/>
            </a:prstGeom>
            <a:noFill/>
            <a:ln>
              <a:noFill/>
            </a:ln>
          </p:spPr>
        </p:pic>
        <p:pic>
          <p:nvPicPr>
            <p:cNvPr id="328" name="Google Shape;328;p43"/>
            <p:cNvPicPr preferRelativeResize="0"/>
            <p:nvPr/>
          </p:nvPicPr>
          <p:blipFill>
            <a:blip r:embed="rId5">
              <a:alphaModFix amt="41000"/>
            </a:blip>
            <a:stretch>
              <a:fillRect/>
            </a:stretch>
          </p:blipFill>
          <p:spPr>
            <a:xfrm>
              <a:off x="1090275" y="95587"/>
              <a:ext cx="432124" cy="439424"/>
            </a:xfrm>
            <a:prstGeom prst="rect">
              <a:avLst/>
            </a:prstGeom>
            <a:noFill/>
            <a:ln>
              <a:noFill/>
            </a:ln>
          </p:spPr>
        </p:pic>
        <p:pic>
          <p:nvPicPr>
            <p:cNvPr id="329" name="Google Shape;329;p43"/>
            <p:cNvPicPr preferRelativeResize="0"/>
            <p:nvPr/>
          </p:nvPicPr>
          <p:blipFill>
            <a:blip r:embed="rId6">
              <a:alphaModFix amt="38000"/>
            </a:blip>
            <a:stretch>
              <a:fillRect/>
            </a:stretch>
          </p:blipFill>
          <p:spPr>
            <a:xfrm flipH="1">
              <a:off x="169348" y="471744"/>
              <a:ext cx="920927" cy="936530"/>
            </a:xfrm>
            <a:prstGeom prst="rect">
              <a:avLst/>
            </a:prstGeom>
            <a:noFill/>
            <a:ln>
              <a:noFill/>
            </a:ln>
          </p:spPr>
        </p:pic>
      </p:grpSp>
      <p:sp>
        <p:nvSpPr>
          <p:cNvPr id="330" name="Google Shape;330;p43"/>
          <p:cNvSpPr txBox="1">
            <a:spLocks noGrp="1"/>
          </p:cNvSpPr>
          <p:nvPr>
            <p:ph type="title"/>
          </p:nvPr>
        </p:nvSpPr>
        <p:spPr>
          <a:xfrm>
            <a:off x="872400" y="3320062"/>
            <a:ext cx="23364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31" name="Google Shape;331;p43"/>
          <p:cNvSpPr txBox="1">
            <a:spLocks noGrp="1"/>
          </p:cNvSpPr>
          <p:nvPr>
            <p:ph type="subTitle" idx="1"/>
          </p:nvPr>
        </p:nvSpPr>
        <p:spPr>
          <a:xfrm>
            <a:off x="8724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32" name="Google Shape;332;p43"/>
          <p:cNvSpPr txBox="1">
            <a:spLocks noGrp="1"/>
          </p:cNvSpPr>
          <p:nvPr>
            <p:ph type="title" idx="2"/>
          </p:nvPr>
        </p:nvSpPr>
        <p:spPr>
          <a:xfrm>
            <a:off x="3403800" y="3320062"/>
            <a:ext cx="23364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33" name="Google Shape;333;p43"/>
          <p:cNvSpPr txBox="1">
            <a:spLocks noGrp="1"/>
          </p:cNvSpPr>
          <p:nvPr>
            <p:ph type="subTitle" idx="3"/>
          </p:nvPr>
        </p:nvSpPr>
        <p:spPr>
          <a:xfrm>
            <a:off x="34038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34" name="Google Shape;334;p43"/>
          <p:cNvSpPr txBox="1">
            <a:spLocks noGrp="1"/>
          </p:cNvSpPr>
          <p:nvPr>
            <p:ph type="title" idx="4"/>
          </p:nvPr>
        </p:nvSpPr>
        <p:spPr>
          <a:xfrm>
            <a:off x="5935200" y="3320062"/>
            <a:ext cx="23364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35" name="Google Shape;335;p43"/>
          <p:cNvSpPr txBox="1">
            <a:spLocks noGrp="1"/>
          </p:cNvSpPr>
          <p:nvPr>
            <p:ph type="subTitle" idx="5"/>
          </p:nvPr>
        </p:nvSpPr>
        <p:spPr>
          <a:xfrm>
            <a:off x="59352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36" name="Google Shape;336;p43"/>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7"/>
        <p:cNvGrpSpPr/>
        <p:nvPr/>
      </p:nvGrpSpPr>
      <p:grpSpPr>
        <a:xfrm>
          <a:off x="0" y="0"/>
          <a:ext cx="0" cy="0"/>
          <a:chOff x="0" y="0"/>
          <a:chExt cx="0" cy="0"/>
        </a:xfrm>
      </p:grpSpPr>
      <p:pic>
        <p:nvPicPr>
          <p:cNvPr id="338" name="Google Shape;338;p44"/>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339;p44"/>
          <p:cNvGrpSpPr/>
          <p:nvPr/>
        </p:nvGrpSpPr>
        <p:grpSpPr>
          <a:xfrm rot="10800000" flipH="1">
            <a:off x="-1846500" y="-1386399"/>
            <a:ext cx="11304528" cy="8107960"/>
            <a:chOff x="-1846500" y="-1386399"/>
            <a:chExt cx="11304528" cy="8107960"/>
          </a:xfrm>
        </p:grpSpPr>
        <p:pic>
          <p:nvPicPr>
            <p:cNvPr id="340" name="Google Shape;340;p44"/>
            <p:cNvPicPr preferRelativeResize="0"/>
            <p:nvPr/>
          </p:nvPicPr>
          <p:blipFill>
            <a:blip r:embed="rId3">
              <a:alphaModFix amt="27000"/>
            </a:blip>
            <a:stretch>
              <a:fillRect/>
            </a:stretch>
          </p:blipFill>
          <p:spPr>
            <a:xfrm>
              <a:off x="6686275" y="-1386399"/>
              <a:ext cx="2771753" cy="2736575"/>
            </a:xfrm>
            <a:prstGeom prst="rect">
              <a:avLst/>
            </a:prstGeom>
            <a:noFill/>
            <a:ln>
              <a:noFill/>
            </a:ln>
          </p:spPr>
        </p:pic>
        <p:pic>
          <p:nvPicPr>
            <p:cNvPr id="341" name="Google Shape;341;p44"/>
            <p:cNvPicPr preferRelativeResize="0"/>
            <p:nvPr/>
          </p:nvPicPr>
          <p:blipFill>
            <a:blip r:embed="rId4">
              <a:alphaModFix amt="34000"/>
            </a:blip>
            <a:stretch>
              <a:fillRect/>
            </a:stretch>
          </p:blipFill>
          <p:spPr>
            <a:xfrm rot="5203858">
              <a:off x="-1631029" y="3518279"/>
              <a:ext cx="2980001" cy="3246294"/>
            </a:xfrm>
            <a:prstGeom prst="rect">
              <a:avLst/>
            </a:prstGeom>
            <a:noFill/>
            <a:ln>
              <a:noFill/>
            </a:ln>
          </p:spPr>
        </p:pic>
      </p:grpSp>
      <p:sp>
        <p:nvSpPr>
          <p:cNvPr id="342" name="Google Shape;342;p44"/>
          <p:cNvSpPr txBox="1">
            <a:spLocks noGrp="1"/>
          </p:cNvSpPr>
          <p:nvPr>
            <p:ph type="title"/>
          </p:nvPr>
        </p:nvSpPr>
        <p:spPr>
          <a:xfrm>
            <a:off x="727925" y="2425524"/>
            <a:ext cx="17979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43" name="Google Shape;343;p44"/>
          <p:cNvSpPr txBox="1">
            <a:spLocks noGrp="1"/>
          </p:cNvSpPr>
          <p:nvPr>
            <p:ph type="subTitle" idx="1"/>
          </p:nvPr>
        </p:nvSpPr>
        <p:spPr>
          <a:xfrm>
            <a:off x="82587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44" name="Google Shape;344;p44"/>
          <p:cNvSpPr txBox="1">
            <a:spLocks noGrp="1"/>
          </p:cNvSpPr>
          <p:nvPr>
            <p:ph type="title" idx="2"/>
          </p:nvPr>
        </p:nvSpPr>
        <p:spPr>
          <a:xfrm>
            <a:off x="4659975" y="2425524"/>
            <a:ext cx="17979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45" name="Google Shape;345;p44"/>
          <p:cNvSpPr txBox="1">
            <a:spLocks noGrp="1"/>
          </p:cNvSpPr>
          <p:nvPr>
            <p:ph type="subTitle" idx="3"/>
          </p:nvPr>
        </p:nvSpPr>
        <p:spPr>
          <a:xfrm>
            <a:off x="475792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46" name="Google Shape;346;p44"/>
          <p:cNvSpPr txBox="1">
            <a:spLocks noGrp="1"/>
          </p:cNvSpPr>
          <p:nvPr>
            <p:ph type="title" idx="4"/>
          </p:nvPr>
        </p:nvSpPr>
        <p:spPr>
          <a:xfrm>
            <a:off x="2693950" y="2425524"/>
            <a:ext cx="17979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47" name="Google Shape;347;p44"/>
          <p:cNvSpPr txBox="1">
            <a:spLocks noGrp="1"/>
          </p:cNvSpPr>
          <p:nvPr>
            <p:ph type="subTitle" idx="5"/>
          </p:nvPr>
        </p:nvSpPr>
        <p:spPr>
          <a:xfrm>
            <a:off x="279190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48" name="Google Shape;348;p44"/>
          <p:cNvSpPr txBox="1">
            <a:spLocks noGrp="1"/>
          </p:cNvSpPr>
          <p:nvPr>
            <p:ph type="title" idx="6"/>
          </p:nvPr>
        </p:nvSpPr>
        <p:spPr>
          <a:xfrm>
            <a:off x="6626000" y="2425524"/>
            <a:ext cx="17979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49" name="Google Shape;349;p44"/>
          <p:cNvSpPr txBox="1">
            <a:spLocks noGrp="1"/>
          </p:cNvSpPr>
          <p:nvPr>
            <p:ph type="subTitle" idx="7"/>
          </p:nvPr>
        </p:nvSpPr>
        <p:spPr>
          <a:xfrm>
            <a:off x="672395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50" name="Google Shape;350;p44"/>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51"/>
        <p:cNvGrpSpPr/>
        <p:nvPr/>
      </p:nvGrpSpPr>
      <p:grpSpPr>
        <a:xfrm>
          <a:off x="0" y="0"/>
          <a:ext cx="0" cy="0"/>
          <a:chOff x="0" y="0"/>
          <a:chExt cx="0" cy="0"/>
        </a:xfrm>
      </p:grpSpPr>
      <p:pic>
        <p:nvPicPr>
          <p:cNvPr id="352" name="Google Shape;352;p4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353;p45"/>
          <p:cNvGrpSpPr/>
          <p:nvPr/>
        </p:nvGrpSpPr>
        <p:grpSpPr>
          <a:xfrm>
            <a:off x="-891002" y="-1475725"/>
            <a:ext cx="10578908" cy="2929874"/>
            <a:chOff x="-891002" y="-1228775"/>
            <a:chExt cx="10578908" cy="2929874"/>
          </a:xfrm>
        </p:grpSpPr>
        <p:pic>
          <p:nvPicPr>
            <p:cNvPr id="354" name="Google Shape;354;p45"/>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355" name="Google Shape;355;p45"/>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356" name="Google Shape;356;p45"/>
          <p:cNvSpPr txBox="1">
            <a:spLocks noGrp="1"/>
          </p:cNvSpPr>
          <p:nvPr>
            <p:ph type="title"/>
          </p:nvPr>
        </p:nvSpPr>
        <p:spPr>
          <a:xfrm>
            <a:off x="720000" y="1663614"/>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57" name="Google Shape;357;p45"/>
          <p:cNvSpPr txBox="1">
            <a:spLocks noGrp="1"/>
          </p:cNvSpPr>
          <p:nvPr>
            <p:ph type="subTitle" idx="1"/>
          </p:nvPr>
        </p:nvSpPr>
        <p:spPr>
          <a:xfrm>
            <a:off x="7200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58" name="Google Shape;358;p45"/>
          <p:cNvSpPr txBox="1">
            <a:spLocks noGrp="1"/>
          </p:cNvSpPr>
          <p:nvPr>
            <p:ph type="title" idx="2"/>
          </p:nvPr>
        </p:nvSpPr>
        <p:spPr>
          <a:xfrm>
            <a:off x="3419269" y="1663614"/>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59" name="Google Shape;359;p45"/>
          <p:cNvSpPr txBox="1">
            <a:spLocks noGrp="1"/>
          </p:cNvSpPr>
          <p:nvPr>
            <p:ph type="subTitle" idx="3"/>
          </p:nvPr>
        </p:nvSpPr>
        <p:spPr>
          <a:xfrm>
            <a:off x="3419269"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60" name="Google Shape;360;p45"/>
          <p:cNvSpPr txBox="1">
            <a:spLocks noGrp="1"/>
          </p:cNvSpPr>
          <p:nvPr>
            <p:ph type="title" idx="4"/>
          </p:nvPr>
        </p:nvSpPr>
        <p:spPr>
          <a:xfrm>
            <a:off x="720000" y="3507753"/>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61" name="Google Shape;361;p45"/>
          <p:cNvSpPr txBox="1">
            <a:spLocks noGrp="1"/>
          </p:cNvSpPr>
          <p:nvPr>
            <p:ph type="subTitle" idx="5"/>
          </p:nvPr>
        </p:nvSpPr>
        <p:spPr>
          <a:xfrm>
            <a:off x="7200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62" name="Google Shape;362;p45"/>
          <p:cNvSpPr txBox="1">
            <a:spLocks noGrp="1"/>
          </p:cNvSpPr>
          <p:nvPr>
            <p:ph type="title" idx="6"/>
          </p:nvPr>
        </p:nvSpPr>
        <p:spPr>
          <a:xfrm>
            <a:off x="3419269" y="3507753"/>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63" name="Google Shape;363;p45"/>
          <p:cNvSpPr txBox="1">
            <a:spLocks noGrp="1"/>
          </p:cNvSpPr>
          <p:nvPr>
            <p:ph type="subTitle" idx="7"/>
          </p:nvPr>
        </p:nvSpPr>
        <p:spPr>
          <a:xfrm>
            <a:off x="3419269"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64" name="Google Shape;364;p45"/>
          <p:cNvSpPr txBox="1">
            <a:spLocks noGrp="1"/>
          </p:cNvSpPr>
          <p:nvPr>
            <p:ph type="title" idx="8"/>
          </p:nvPr>
        </p:nvSpPr>
        <p:spPr>
          <a:xfrm>
            <a:off x="6118545" y="1663614"/>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65" name="Google Shape;365;p45"/>
          <p:cNvSpPr txBox="1">
            <a:spLocks noGrp="1"/>
          </p:cNvSpPr>
          <p:nvPr>
            <p:ph type="subTitle" idx="9"/>
          </p:nvPr>
        </p:nvSpPr>
        <p:spPr>
          <a:xfrm>
            <a:off x="6118545"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66" name="Google Shape;366;p45"/>
          <p:cNvSpPr txBox="1">
            <a:spLocks noGrp="1"/>
          </p:cNvSpPr>
          <p:nvPr>
            <p:ph type="title" idx="13"/>
          </p:nvPr>
        </p:nvSpPr>
        <p:spPr>
          <a:xfrm>
            <a:off x="6118545" y="3507753"/>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67" name="Google Shape;367;p45"/>
          <p:cNvSpPr txBox="1">
            <a:spLocks noGrp="1"/>
          </p:cNvSpPr>
          <p:nvPr>
            <p:ph type="subTitle" idx="14"/>
          </p:nvPr>
        </p:nvSpPr>
        <p:spPr>
          <a:xfrm>
            <a:off x="6118545"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68" name="Google Shape;368;p45"/>
          <p:cNvSpPr txBox="1">
            <a:spLocks noGrp="1"/>
          </p:cNvSpPr>
          <p:nvPr>
            <p:ph type="title" idx="15"/>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9"/>
        <p:cNvGrpSpPr/>
        <p:nvPr/>
      </p:nvGrpSpPr>
      <p:grpSpPr>
        <a:xfrm>
          <a:off x="0" y="0"/>
          <a:ext cx="0" cy="0"/>
          <a:chOff x="0" y="0"/>
          <a:chExt cx="0" cy="0"/>
        </a:xfrm>
      </p:grpSpPr>
      <p:pic>
        <p:nvPicPr>
          <p:cNvPr id="370" name="Google Shape;370;p4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371;p46"/>
          <p:cNvGrpSpPr/>
          <p:nvPr/>
        </p:nvGrpSpPr>
        <p:grpSpPr>
          <a:xfrm>
            <a:off x="-1203759" y="-1310750"/>
            <a:ext cx="10783080" cy="7374679"/>
            <a:chOff x="-1203759" y="-1063800"/>
            <a:chExt cx="10783080" cy="7374679"/>
          </a:xfrm>
        </p:grpSpPr>
        <p:pic>
          <p:nvPicPr>
            <p:cNvPr id="372" name="Google Shape;372;p46"/>
            <p:cNvPicPr preferRelativeResize="0"/>
            <p:nvPr/>
          </p:nvPicPr>
          <p:blipFill>
            <a:blip r:embed="rId3">
              <a:alphaModFix amt="29000"/>
            </a:blip>
            <a:stretch>
              <a:fillRect/>
            </a:stretch>
          </p:blipFill>
          <p:spPr>
            <a:xfrm>
              <a:off x="6698098" y="-1063800"/>
              <a:ext cx="2881223" cy="2929874"/>
            </a:xfrm>
            <a:prstGeom prst="rect">
              <a:avLst/>
            </a:prstGeom>
            <a:noFill/>
            <a:ln>
              <a:noFill/>
            </a:ln>
          </p:spPr>
        </p:pic>
        <p:pic>
          <p:nvPicPr>
            <p:cNvPr id="373" name="Google Shape;373;p46"/>
            <p:cNvPicPr preferRelativeResize="0"/>
            <p:nvPr/>
          </p:nvPicPr>
          <p:blipFill>
            <a:blip r:embed="rId4">
              <a:alphaModFix amt="43000"/>
            </a:blip>
            <a:stretch>
              <a:fillRect/>
            </a:stretch>
          </p:blipFill>
          <p:spPr>
            <a:xfrm rot="4408896">
              <a:off x="-467876" y="3900125"/>
              <a:ext cx="1486300" cy="2644623"/>
            </a:xfrm>
            <a:prstGeom prst="rect">
              <a:avLst/>
            </a:prstGeom>
            <a:noFill/>
            <a:ln>
              <a:noFill/>
            </a:ln>
          </p:spPr>
        </p:pic>
      </p:grpSp>
      <p:sp>
        <p:nvSpPr>
          <p:cNvPr id="374" name="Google Shape;374;p46"/>
          <p:cNvSpPr txBox="1">
            <a:spLocks noGrp="1"/>
          </p:cNvSpPr>
          <p:nvPr>
            <p:ph type="title"/>
          </p:nvPr>
        </p:nvSpPr>
        <p:spPr>
          <a:xfrm>
            <a:off x="1911900" y="1663614"/>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75" name="Google Shape;375;p46"/>
          <p:cNvSpPr txBox="1">
            <a:spLocks noGrp="1"/>
          </p:cNvSpPr>
          <p:nvPr>
            <p:ph type="subTitle" idx="1"/>
          </p:nvPr>
        </p:nvSpPr>
        <p:spPr>
          <a:xfrm>
            <a:off x="19119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76" name="Google Shape;376;p46"/>
          <p:cNvSpPr txBox="1">
            <a:spLocks noGrp="1"/>
          </p:cNvSpPr>
          <p:nvPr>
            <p:ph type="title" idx="2"/>
          </p:nvPr>
        </p:nvSpPr>
        <p:spPr>
          <a:xfrm>
            <a:off x="4926594" y="1663614"/>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77" name="Google Shape;377;p46"/>
          <p:cNvSpPr txBox="1">
            <a:spLocks noGrp="1"/>
          </p:cNvSpPr>
          <p:nvPr>
            <p:ph type="subTitle" idx="3"/>
          </p:nvPr>
        </p:nvSpPr>
        <p:spPr>
          <a:xfrm>
            <a:off x="4926594"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78" name="Google Shape;378;p46"/>
          <p:cNvSpPr txBox="1">
            <a:spLocks noGrp="1"/>
          </p:cNvSpPr>
          <p:nvPr>
            <p:ph type="title" idx="4"/>
          </p:nvPr>
        </p:nvSpPr>
        <p:spPr>
          <a:xfrm>
            <a:off x="1911900" y="3507753"/>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79" name="Google Shape;379;p46"/>
          <p:cNvSpPr txBox="1">
            <a:spLocks noGrp="1"/>
          </p:cNvSpPr>
          <p:nvPr>
            <p:ph type="subTitle" idx="5"/>
          </p:nvPr>
        </p:nvSpPr>
        <p:spPr>
          <a:xfrm>
            <a:off x="19119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80" name="Google Shape;380;p46"/>
          <p:cNvSpPr txBox="1">
            <a:spLocks noGrp="1"/>
          </p:cNvSpPr>
          <p:nvPr>
            <p:ph type="title" idx="6"/>
          </p:nvPr>
        </p:nvSpPr>
        <p:spPr>
          <a:xfrm>
            <a:off x="4926594" y="3507753"/>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81" name="Google Shape;381;p46"/>
          <p:cNvSpPr txBox="1">
            <a:spLocks noGrp="1"/>
          </p:cNvSpPr>
          <p:nvPr>
            <p:ph type="subTitle" idx="7"/>
          </p:nvPr>
        </p:nvSpPr>
        <p:spPr>
          <a:xfrm>
            <a:off x="4926594"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382" name="Google Shape;382;p46"/>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83"/>
        <p:cNvGrpSpPr/>
        <p:nvPr/>
      </p:nvGrpSpPr>
      <p:grpSpPr>
        <a:xfrm>
          <a:off x="0" y="0"/>
          <a:ext cx="0" cy="0"/>
          <a:chOff x="0" y="0"/>
          <a:chExt cx="0" cy="0"/>
        </a:xfrm>
      </p:grpSpPr>
      <p:sp>
        <p:nvSpPr>
          <p:cNvPr id="384" name="Google Shape;384;p4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r>
              <a:rPr lang="en-US"/>
              <a:t>Click to edit Master title style</a:t>
            </a:r>
            <a:endParaRPr/>
          </a:p>
        </p:txBody>
      </p:sp>
      <p:sp>
        <p:nvSpPr>
          <p:cNvPr id="385" name="Google Shape;385;p47"/>
          <p:cNvSpPr txBox="1">
            <a:spLocks noGrp="1"/>
          </p:cNvSpPr>
          <p:nvPr>
            <p:ph type="title" idx="2"/>
          </p:nvPr>
        </p:nvSpPr>
        <p:spPr>
          <a:xfrm>
            <a:off x="1104350" y="1345700"/>
            <a:ext cx="28356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86" name="Google Shape;386;p47"/>
          <p:cNvSpPr txBox="1">
            <a:spLocks noGrp="1"/>
          </p:cNvSpPr>
          <p:nvPr>
            <p:ph type="subTitle" idx="1"/>
          </p:nvPr>
        </p:nvSpPr>
        <p:spPr>
          <a:xfrm>
            <a:off x="716550" y="1905550"/>
            <a:ext cx="3744600" cy="975300"/>
          </a:xfrm>
          <a:prstGeom prst="rect">
            <a:avLst/>
          </a:prstGeom>
        </p:spPr>
        <p:txBody>
          <a:bodyPr spcFirstLastPara="1" wrap="square" lIns="91425" tIns="91425" rIns="91425" bIns="91425" anchor="t" anchorCtr="0">
            <a:noAutofit/>
          </a:bodyPr>
          <a:lstStyle>
            <a:lvl1pPr lvl="0" rtl="0">
              <a:spcBef>
                <a:spcPct val="0"/>
              </a:spcBef>
              <a:spcAft>
                <a:spcPct val="0"/>
              </a:spcAft>
              <a:buClr>
                <a:schemeClr val="dk2"/>
              </a:buClr>
              <a:buSzPts val="1400"/>
              <a:buChar char="●"/>
              <a:defRPr sz="1400">
                <a:solidFill>
                  <a:schemeClr val="dk1"/>
                </a:solidFill>
              </a:defRPr>
            </a:lvl1pPr>
            <a:lvl2pPr lvl="1" algn="ctr" rtl="0">
              <a:lnSpc>
                <a:spcPct val="100000"/>
              </a:lnSpc>
              <a:spcBef>
                <a:spcPct val="0"/>
              </a:spcBef>
              <a:spcAft>
                <a:spcPct val="0"/>
              </a:spcAft>
              <a:buSzPts val="1400"/>
              <a:buChar char="○"/>
              <a:defRPr/>
            </a:lvl2pPr>
            <a:lvl3pPr lvl="2" algn="ctr" rtl="0">
              <a:lnSpc>
                <a:spcPct val="100000"/>
              </a:lnSpc>
              <a:spcBef>
                <a:spcPct val="0"/>
              </a:spcBef>
              <a:spcAft>
                <a:spcPct val="0"/>
              </a:spcAft>
              <a:buSzPts val="1400"/>
              <a:buChar char="■"/>
              <a:defRPr/>
            </a:lvl3pPr>
            <a:lvl4pPr lvl="3" algn="ctr" rtl="0">
              <a:lnSpc>
                <a:spcPct val="100000"/>
              </a:lnSpc>
              <a:spcBef>
                <a:spcPct val="0"/>
              </a:spcBef>
              <a:spcAft>
                <a:spcPct val="0"/>
              </a:spcAft>
              <a:buSzPts val="1400"/>
              <a:buChar char="●"/>
              <a:defRPr/>
            </a:lvl4pPr>
            <a:lvl5pPr lvl="4" algn="ctr" rtl="0">
              <a:lnSpc>
                <a:spcPct val="100000"/>
              </a:lnSpc>
              <a:spcBef>
                <a:spcPct val="0"/>
              </a:spcBef>
              <a:spcAft>
                <a:spcPct val="0"/>
              </a:spcAft>
              <a:buSzPts val="1400"/>
              <a:buChar char="○"/>
              <a:defRPr/>
            </a:lvl5pPr>
            <a:lvl6pPr lvl="5" algn="ctr" rtl="0">
              <a:lnSpc>
                <a:spcPct val="100000"/>
              </a:lnSpc>
              <a:spcBef>
                <a:spcPct val="0"/>
              </a:spcBef>
              <a:spcAft>
                <a:spcPct val="0"/>
              </a:spcAft>
              <a:buSzPts val="1400"/>
              <a:buChar char="■"/>
              <a:defRPr/>
            </a:lvl6pPr>
            <a:lvl7pPr lvl="6" algn="ctr" rtl="0">
              <a:lnSpc>
                <a:spcPct val="100000"/>
              </a:lnSpc>
              <a:spcBef>
                <a:spcPct val="0"/>
              </a:spcBef>
              <a:spcAft>
                <a:spcPct val="0"/>
              </a:spcAft>
              <a:buSzPts val="1400"/>
              <a:buChar char="●"/>
              <a:defRPr/>
            </a:lvl7pPr>
            <a:lvl8pPr lvl="7" algn="ctr" rtl="0">
              <a:lnSpc>
                <a:spcPct val="100000"/>
              </a:lnSpc>
              <a:spcBef>
                <a:spcPct val="0"/>
              </a:spcBef>
              <a:spcAft>
                <a:spcPct val="0"/>
              </a:spcAft>
              <a:buSzPts val="1400"/>
              <a:buChar char="○"/>
              <a:defRPr/>
            </a:lvl8pPr>
            <a:lvl9pPr lvl="8" algn="ctr" rtl="0">
              <a:lnSpc>
                <a:spcPct val="100000"/>
              </a:lnSpc>
              <a:spcBef>
                <a:spcPct val="0"/>
              </a:spcBef>
              <a:spcAft>
                <a:spcPct val="0"/>
              </a:spcAft>
              <a:buSzPts val="1400"/>
              <a:buChar char="■"/>
              <a:defRPr/>
            </a:lvl9pPr>
          </a:lstStyle>
          <a:p>
            <a:r>
              <a:rPr lang="en-US"/>
              <a:t>Click to edit Master subtitle style</a:t>
            </a:r>
            <a:endParaRPr/>
          </a:p>
        </p:txBody>
      </p:sp>
      <p:sp>
        <p:nvSpPr>
          <p:cNvPr id="387" name="Google Shape;387;p47"/>
          <p:cNvSpPr txBox="1">
            <a:spLocks noGrp="1"/>
          </p:cNvSpPr>
          <p:nvPr>
            <p:ph type="title" idx="3"/>
          </p:nvPr>
        </p:nvSpPr>
        <p:spPr>
          <a:xfrm>
            <a:off x="5137350" y="1345700"/>
            <a:ext cx="28356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88" name="Google Shape;388;p47"/>
          <p:cNvSpPr txBox="1">
            <a:spLocks noGrp="1"/>
          </p:cNvSpPr>
          <p:nvPr>
            <p:ph type="subTitle" idx="4"/>
          </p:nvPr>
        </p:nvSpPr>
        <p:spPr>
          <a:xfrm>
            <a:off x="4682850" y="1905550"/>
            <a:ext cx="3744600" cy="975300"/>
          </a:xfrm>
          <a:prstGeom prst="rect">
            <a:avLst/>
          </a:prstGeom>
        </p:spPr>
        <p:txBody>
          <a:bodyPr spcFirstLastPara="1" wrap="square" lIns="91425" tIns="91425" rIns="91425" bIns="91425" anchor="t" anchorCtr="0">
            <a:noAutofit/>
          </a:bodyPr>
          <a:lstStyle>
            <a:lvl1pPr lvl="0" rtl="0">
              <a:spcBef>
                <a:spcPct val="0"/>
              </a:spcBef>
              <a:spcAft>
                <a:spcPct val="0"/>
              </a:spcAft>
              <a:buClr>
                <a:schemeClr val="dk2"/>
              </a:buClr>
              <a:buSzPts val="1400"/>
              <a:buChar char="●"/>
              <a:defRPr sz="1400">
                <a:solidFill>
                  <a:schemeClr val="dk1"/>
                </a:solidFill>
              </a:defRPr>
            </a:lvl1pPr>
            <a:lvl2pPr lvl="1" algn="ctr" rtl="0">
              <a:lnSpc>
                <a:spcPct val="100000"/>
              </a:lnSpc>
              <a:spcBef>
                <a:spcPct val="0"/>
              </a:spcBef>
              <a:spcAft>
                <a:spcPct val="0"/>
              </a:spcAft>
              <a:buSzPts val="1400"/>
              <a:buChar char="○"/>
              <a:defRPr/>
            </a:lvl2pPr>
            <a:lvl3pPr lvl="2" algn="ctr" rtl="0">
              <a:lnSpc>
                <a:spcPct val="100000"/>
              </a:lnSpc>
              <a:spcBef>
                <a:spcPct val="0"/>
              </a:spcBef>
              <a:spcAft>
                <a:spcPct val="0"/>
              </a:spcAft>
              <a:buSzPts val="1400"/>
              <a:buChar char="■"/>
              <a:defRPr/>
            </a:lvl3pPr>
            <a:lvl4pPr lvl="3" algn="ctr" rtl="0">
              <a:lnSpc>
                <a:spcPct val="100000"/>
              </a:lnSpc>
              <a:spcBef>
                <a:spcPct val="0"/>
              </a:spcBef>
              <a:spcAft>
                <a:spcPct val="0"/>
              </a:spcAft>
              <a:buSzPts val="1400"/>
              <a:buChar char="●"/>
              <a:defRPr/>
            </a:lvl4pPr>
            <a:lvl5pPr lvl="4" algn="ctr" rtl="0">
              <a:lnSpc>
                <a:spcPct val="100000"/>
              </a:lnSpc>
              <a:spcBef>
                <a:spcPct val="0"/>
              </a:spcBef>
              <a:spcAft>
                <a:spcPct val="0"/>
              </a:spcAft>
              <a:buSzPts val="1400"/>
              <a:buChar char="○"/>
              <a:defRPr/>
            </a:lvl5pPr>
            <a:lvl6pPr lvl="5" algn="ctr" rtl="0">
              <a:lnSpc>
                <a:spcPct val="100000"/>
              </a:lnSpc>
              <a:spcBef>
                <a:spcPct val="0"/>
              </a:spcBef>
              <a:spcAft>
                <a:spcPct val="0"/>
              </a:spcAft>
              <a:buSzPts val="1400"/>
              <a:buChar char="■"/>
              <a:defRPr/>
            </a:lvl6pPr>
            <a:lvl7pPr lvl="6" algn="ctr" rtl="0">
              <a:lnSpc>
                <a:spcPct val="100000"/>
              </a:lnSpc>
              <a:spcBef>
                <a:spcPct val="0"/>
              </a:spcBef>
              <a:spcAft>
                <a:spcPct val="0"/>
              </a:spcAft>
              <a:buSzPts val="1400"/>
              <a:buChar char="●"/>
              <a:defRPr/>
            </a:lvl7pPr>
            <a:lvl8pPr lvl="7" algn="ctr" rtl="0">
              <a:lnSpc>
                <a:spcPct val="100000"/>
              </a:lnSpc>
              <a:spcBef>
                <a:spcPct val="0"/>
              </a:spcBef>
              <a:spcAft>
                <a:spcPct val="0"/>
              </a:spcAft>
              <a:buSzPts val="1400"/>
              <a:buChar char="○"/>
              <a:defRPr/>
            </a:lvl8pPr>
            <a:lvl9pPr lvl="8" algn="ctr" rtl="0">
              <a:lnSpc>
                <a:spcPct val="100000"/>
              </a:lnSpc>
              <a:spcBef>
                <a:spcPct val="0"/>
              </a:spcBef>
              <a:spcAft>
                <a:spcPct val="0"/>
              </a:spcAft>
              <a:buSzPts val="1400"/>
              <a:buChar char="■"/>
              <a:defRPr/>
            </a:lvl9pPr>
          </a:lstStyle>
          <a:p>
            <a:r>
              <a:rPr lang="en-US"/>
              <a:t>Click to edit Master subtitle style</a:t>
            </a:r>
            <a:endParaRPr/>
          </a:p>
        </p:txBody>
      </p:sp>
      <p:sp>
        <p:nvSpPr>
          <p:cNvPr id="389" name="Google Shape;389;p47"/>
          <p:cNvSpPr txBox="1">
            <a:spLocks noGrp="1"/>
          </p:cNvSpPr>
          <p:nvPr>
            <p:ph type="title" idx="5"/>
          </p:nvPr>
        </p:nvSpPr>
        <p:spPr>
          <a:xfrm>
            <a:off x="1104350" y="2974525"/>
            <a:ext cx="28356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90" name="Google Shape;390;p47"/>
          <p:cNvSpPr txBox="1">
            <a:spLocks noGrp="1"/>
          </p:cNvSpPr>
          <p:nvPr>
            <p:ph type="subTitle" idx="6"/>
          </p:nvPr>
        </p:nvSpPr>
        <p:spPr>
          <a:xfrm>
            <a:off x="716550" y="3534375"/>
            <a:ext cx="3744600" cy="975300"/>
          </a:xfrm>
          <a:prstGeom prst="rect">
            <a:avLst/>
          </a:prstGeom>
        </p:spPr>
        <p:txBody>
          <a:bodyPr spcFirstLastPara="1" wrap="square" lIns="91425" tIns="91425" rIns="91425" bIns="91425" anchor="t" anchorCtr="0">
            <a:noAutofit/>
          </a:bodyPr>
          <a:lstStyle>
            <a:lvl1pPr lvl="0" rtl="0">
              <a:spcBef>
                <a:spcPct val="0"/>
              </a:spcBef>
              <a:spcAft>
                <a:spcPct val="0"/>
              </a:spcAft>
              <a:buClr>
                <a:schemeClr val="dk2"/>
              </a:buClr>
              <a:buSzPts val="1400"/>
              <a:buChar char="●"/>
              <a:defRPr sz="1400">
                <a:solidFill>
                  <a:schemeClr val="dk1"/>
                </a:solidFill>
              </a:defRPr>
            </a:lvl1pPr>
            <a:lvl2pPr lvl="1" algn="ctr" rtl="0">
              <a:lnSpc>
                <a:spcPct val="100000"/>
              </a:lnSpc>
              <a:spcBef>
                <a:spcPct val="0"/>
              </a:spcBef>
              <a:spcAft>
                <a:spcPct val="0"/>
              </a:spcAft>
              <a:buSzPts val="1400"/>
              <a:buChar char="○"/>
              <a:defRPr/>
            </a:lvl2pPr>
            <a:lvl3pPr lvl="2" algn="ctr" rtl="0">
              <a:lnSpc>
                <a:spcPct val="100000"/>
              </a:lnSpc>
              <a:spcBef>
                <a:spcPct val="0"/>
              </a:spcBef>
              <a:spcAft>
                <a:spcPct val="0"/>
              </a:spcAft>
              <a:buSzPts val="1400"/>
              <a:buChar char="■"/>
              <a:defRPr/>
            </a:lvl3pPr>
            <a:lvl4pPr lvl="3" algn="ctr" rtl="0">
              <a:lnSpc>
                <a:spcPct val="100000"/>
              </a:lnSpc>
              <a:spcBef>
                <a:spcPct val="0"/>
              </a:spcBef>
              <a:spcAft>
                <a:spcPct val="0"/>
              </a:spcAft>
              <a:buSzPts val="1400"/>
              <a:buChar char="●"/>
              <a:defRPr/>
            </a:lvl4pPr>
            <a:lvl5pPr lvl="4" algn="ctr" rtl="0">
              <a:lnSpc>
                <a:spcPct val="100000"/>
              </a:lnSpc>
              <a:spcBef>
                <a:spcPct val="0"/>
              </a:spcBef>
              <a:spcAft>
                <a:spcPct val="0"/>
              </a:spcAft>
              <a:buSzPts val="1400"/>
              <a:buChar char="○"/>
              <a:defRPr/>
            </a:lvl5pPr>
            <a:lvl6pPr lvl="5" algn="ctr" rtl="0">
              <a:lnSpc>
                <a:spcPct val="100000"/>
              </a:lnSpc>
              <a:spcBef>
                <a:spcPct val="0"/>
              </a:spcBef>
              <a:spcAft>
                <a:spcPct val="0"/>
              </a:spcAft>
              <a:buSzPts val="1400"/>
              <a:buChar char="■"/>
              <a:defRPr/>
            </a:lvl6pPr>
            <a:lvl7pPr lvl="6" algn="ctr" rtl="0">
              <a:lnSpc>
                <a:spcPct val="100000"/>
              </a:lnSpc>
              <a:spcBef>
                <a:spcPct val="0"/>
              </a:spcBef>
              <a:spcAft>
                <a:spcPct val="0"/>
              </a:spcAft>
              <a:buSzPts val="1400"/>
              <a:buChar char="●"/>
              <a:defRPr/>
            </a:lvl7pPr>
            <a:lvl8pPr lvl="7" algn="ctr" rtl="0">
              <a:lnSpc>
                <a:spcPct val="100000"/>
              </a:lnSpc>
              <a:spcBef>
                <a:spcPct val="0"/>
              </a:spcBef>
              <a:spcAft>
                <a:spcPct val="0"/>
              </a:spcAft>
              <a:buSzPts val="1400"/>
              <a:buChar char="○"/>
              <a:defRPr/>
            </a:lvl8pPr>
            <a:lvl9pPr lvl="8" algn="ctr" rtl="0">
              <a:lnSpc>
                <a:spcPct val="100000"/>
              </a:lnSpc>
              <a:spcBef>
                <a:spcPct val="0"/>
              </a:spcBef>
              <a:spcAft>
                <a:spcPct val="0"/>
              </a:spcAft>
              <a:buSzPts val="1400"/>
              <a:buChar char="■"/>
              <a:defRPr/>
            </a:lvl9pPr>
          </a:lstStyle>
          <a:p>
            <a:r>
              <a:rPr lang="en-US"/>
              <a:t>Click to edit Master subtitle style</a:t>
            </a:r>
            <a:endParaRPr/>
          </a:p>
        </p:txBody>
      </p:sp>
      <p:sp>
        <p:nvSpPr>
          <p:cNvPr id="391" name="Google Shape;391;p47"/>
          <p:cNvSpPr txBox="1">
            <a:spLocks noGrp="1"/>
          </p:cNvSpPr>
          <p:nvPr>
            <p:ph type="title" idx="7"/>
          </p:nvPr>
        </p:nvSpPr>
        <p:spPr>
          <a:xfrm>
            <a:off x="5137350" y="2974525"/>
            <a:ext cx="28356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392" name="Google Shape;392;p47"/>
          <p:cNvSpPr txBox="1">
            <a:spLocks noGrp="1"/>
          </p:cNvSpPr>
          <p:nvPr>
            <p:ph type="subTitle" idx="8"/>
          </p:nvPr>
        </p:nvSpPr>
        <p:spPr>
          <a:xfrm>
            <a:off x="4682850" y="3534375"/>
            <a:ext cx="3744600" cy="975300"/>
          </a:xfrm>
          <a:prstGeom prst="rect">
            <a:avLst/>
          </a:prstGeom>
        </p:spPr>
        <p:txBody>
          <a:bodyPr spcFirstLastPara="1" wrap="square" lIns="91425" tIns="91425" rIns="91425" bIns="91425" anchor="t" anchorCtr="0">
            <a:noAutofit/>
          </a:bodyPr>
          <a:lstStyle>
            <a:lvl1pPr lvl="0" rtl="0">
              <a:spcBef>
                <a:spcPct val="0"/>
              </a:spcBef>
              <a:spcAft>
                <a:spcPct val="0"/>
              </a:spcAft>
              <a:buClr>
                <a:schemeClr val="dk2"/>
              </a:buClr>
              <a:buSzPts val="1400"/>
              <a:buChar char="●"/>
              <a:defRPr sz="1400">
                <a:solidFill>
                  <a:schemeClr val="dk1"/>
                </a:solidFill>
              </a:defRPr>
            </a:lvl1pPr>
            <a:lvl2pPr lvl="1" algn="ctr" rtl="0">
              <a:lnSpc>
                <a:spcPct val="100000"/>
              </a:lnSpc>
              <a:spcBef>
                <a:spcPct val="0"/>
              </a:spcBef>
              <a:spcAft>
                <a:spcPct val="0"/>
              </a:spcAft>
              <a:buSzPts val="1400"/>
              <a:buChar char="○"/>
              <a:defRPr/>
            </a:lvl2pPr>
            <a:lvl3pPr lvl="2" algn="ctr" rtl="0">
              <a:lnSpc>
                <a:spcPct val="100000"/>
              </a:lnSpc>
              <a:spcBef>
                <a:spcPct val="0"/>
              </a:spcBef>
              <a:spcAft>
                <a:spcPct val="0"/>
              </a:spcAft>
              <a:buSzPts val="1400"/>
              <a:buChar char="■"/>
              <a:defRPr/>
            </a:lvl3pPr>
            <a:lvl4pPr lvl="3" algn="ctr" rtl="0">
              <a:lnSpc>
                <a:spcPct val="100000"/>
              </a:lnSpc>
              <a:spcBef>
                <a:spcPct val="0"/>
              </a:spcBef>
              <a:spcAft>
                <a:spcPct val="0"/>
              </a:spcAft>
              <a:buSzPts val="1400"/>
              <a:buChar char="●"/>
              <a:defRPr/>
            </a:lvl4pPr>
            <a:lvl5pPr lvl="4" algn="ctr" rtl="0">
              <a:lnSpc>
                <a:spcPct val="100000"/>
              </a:lnSpc>
              <a:spcBef>
                <a:spcPct val="0"/>
              </a:spcBef>
              <a:spcAft>
                <a:spcPct val="0"/>
              </a:spcAft>
              <a:buSzPts val="1400"/>
              <a:buChar char="○"/>
              <a:defRPr/>
            </a:lvl5pPr>
            <a:lvl6pPr lvl="5" algn="ctr" rtl="0">
              <a:lnSpc>
                <a:spcPct val="100000"/>
              </a:lnSpc>
              <a:spcBef>
                <a:spcPct val="0"/>
              </a:spcBef>
              <a:spcAft>
                <a:spcPct val="0"/>
              </a:spcAft>
              <a:buSzPts val="1400"/>
              <a:buChar char="■"/>
              <a:defRPr/>
            </a:lvl6pPr>
            <a:lvl7pPr lvl="6" algn="ctr" rtl="0">
              <a:lnSpc>
                <a:spcPct val="100000"/>
              </a:lnSpc>
              <a:spcBef>
                <a:spcPct val="0"/>
              </a:spcBef>
              <a:spcAft>
                <a:spcPct val="0"/>
              </a:spcAft>
              <a:buSzPts val="1400"/>
              <a:buChar char="●"/>
              <a:defRPr/>
            </a:lvl7pPr>
            <a:lvl8pPr lvl="7" algn="ctr" rtl="0">
              <a:lnSpc>
                <a:spcPct val="100000"/>
              </a:lnSpc>
              <a:spcBef>
                <a:spcPct val="0"/>
              </a:spcBef>
              <a:spcAft>
                <a:spcPct val="0"/>
              </a:spcAft>
              <a:buSzPts val="1400"/>
              <a:buChar char="○"/>
              <a:defRPr/>
            </a:lvl8pPr>
            <a:lvl9pPr lvl="8" algn="ctr" rtl="0">
              <a:lnSpc>
                <a:spcPct val="100000"/>
              </a:lnSpc>
              <a:spcBef>
                <a:spcPct val="0"/>
              </a:spcBef>
              <a:spcAft>
                <a:spcPct val="0"/>
              </a:spcAft>
              <a:buSzPts val="1400"/>
              <a:buChar char="■"/>
              <a:defRPr/>
            </a:lvl9pPr>
          </a:lstStyle>
          <a:p>
            <a:r>
              <a:rPr lang="en-US"/>
              <a:t>Click to edit Master subtitle style</a:t>
            </a:r>
            <a:endParaRPr/>
          </a:p>
        </p:txBody>
      </p:sp>
      <p:grpSp>
        <p:nvGrpSpPr>
          <p:cNvPr id="2" name="Google Shape;393;p47"/>
          <p:cNvGrpSpPr/>
          <p:nvPr/>
        </p:nvGrpSpPr>
        <p:grpSpPr>
          <a:xfrm rot="10800000" flipH="1">
            <a:off x="-891002" y="-794254"/>
            <a:ext cx="10578908" cy="3143404"/>
            <a:chOff x="-891002" y="-1020125"/>
            <a:chExt cx="10578908" cy="3143404"/>
          </a:xfrm>
        </p:grpSpPr>
        <p:pic>
          <p:nvPicPr>
            <p:cNvPr id="394" name="Google Shape;394;p47"/>
            <p:cNvPicPr preferRelativeResize="0"/>
            <p:nvPr/>
          </p:nvPicPr>
          <p:blipFill>
            <a:blip r:embed="rId2">
              <a:alphaModFix amt="29000"/>
            </a:blip>
            <a:stretch>
              <a:fillRect/>
            </a:stretch>
          </p:blipFill>
          <p:spPr>
            <a:xfrm>
              <a:off x="-891002" y="-1020125"/>
              <a:ext cx="2881223" cy="2929874"/>
            </a:xfrm>
            <a:prstGeom prst="rect">
              <a:avLst/>
            </a:prstGeom>
            <a:noFill/>
            <a:ln>
              <a:noFill/>
            </a:ln>
          </p:spPr>
        </p:pic>
        <p:pic>
          <p:nvPicPr>
            <p:cNvPr id="395" name="Google Shape;395;p47"/>
            <p:cNvPicPr preferRelativeResize="0"/>
            <p:nvPr/>
          </p:nvPicPr>
          <p:blipFill>
            <a:blip r:embed="rId3">
              <a:alphaModFix amt="43000"/>
            </a:blip>
            <a:stretch>
              <a:fillRect/>
            </a:stretch>
          </p:blipFill>
          <p:spPr>
            <a:xfrm rot="4408896">
              <a:off x="7465724" y="-287475"/>
              <a:ext cx="1486300" cy="2644623"/>
            </a:xfrm>
            <a:prstGeom prst="rect">
              <a:avLst/>
            </a:prstGeom>
            <a:noFill/>
            <a:ln>
              <a:noFill/>
            </a:ln>
          </p:spPr>
        </p:pic>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96"/>
        <p:cNvGrpSpPr/>
        <p:nvPr/>
      </p:nvGrpSpPr>
      <p:grpSpPr>
        <a:xfrm>
          <a:off x="0" y="0"/>
          <a:ext cx="0" cy="0"/>
          <a:chOff x="0" y="0"/>
          <a:chExt cx="0" cy="0"/>
        </a:xfrm>
      </p:grpSpPr>
      <p:pic>
        <p:nvPicPr>
          <p:cNvPr id="397" name="Google Shape;397;p48"/>
          <p:cNvPicPr preferRelativeResize="0"/>
          <p:nvPr/>
        </p:nvPicPr>
        <p:blipFill>
          <a:blip r:embed="rId2">
            <a:alphaModFix amt="57000"/>
          </a:blip>
          <a:stretch>
            <a:fillRect/>
          </a:stretch>
        </p:blipFill>
        <p:spPr>
          <a:xfrm rot="10800000" flipH="1">
            <a:off x="0" y="0"/>
            <a:ext cx="9144000" cy="5143500"/>
          </a:xfrm>
          <a:prstGeom prst="rect">
            <a:avLst/>
          </a:prstGeom>
          <a:noFill/>
          <a:ln>
            <a:noFill/>
          </a:ln>
        </p:spPr>
      </p:pic>
      <p:grpSp>
        <p:nvGrpSpPr>
          <p:cNvPr id="2" name="Google Shape;398;p48"/>
          <p:cNvGrpSpPr/>
          <p:nvPr/>
        </p:nvGrpSpPr>
        <p:grpSpPr>
          <a:xfrm rot="10800000" flipH="1">
            <a:off x="-891002" y="3689351"/>
            <a:ext cx="10578908" cy="2929874"/>
            <a:chOff x="-891002" y="-1228775"/>
            <a:chExt cx="10578908" cy="2929874"/>
          </a:xfrm>
        </p:grpSpPr>
        <p:pic>
          <p:nvPicPr>
            <p:cNvPr id="399" name="Google Shape;399;p48"/>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400" name="Google Shape;400;p48"/>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401" name="Google Shape;401;p48"/>
          <p:cNvSpPr txBox="1">
            <a:spLocks noGrp="1"/>
          </p:cNvSpPr>
          <p:nvPr>
            <p:ph type="title"/>
          </p:nvPr>
        </p:nvSpPr>
        <p:spPr>
          <a:xfrm>
            <a:off x="720000" y="1762539"/>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402" name="Google Shape;402;p48"/>
          <p:cNvSpPr txBox="1">
            <a:spLocks noGrp="1"/>
          </p:cNvSpPr>
          <p:nvPr>
            <p:ph type="subTitle" idx="1"/>
          </p:nvPr>
        </p:nvSpPr>
        <p:spPr>
          <a:xfrm>
            <a:off x="720000"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03" name="Google Shape;403;p48"/>
          <p:cNvSpPr txBox="1">
            <a:spLocks noGrp="1"/>
          </p:cNvSpPr>
          <p:nvPr>
            <p:ph type="title" idx="2"/>
          </p:nvPr>
        </p:nvSpPr>
        <p:spPr>
          <a:xfrm>
            <a:off x="3419269" y="1762539"/>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404" name="Google Shape;404;p48"/>
          <p:cNvSpPr txBox="1">
            <a:spLocks noGrp="1"/>
          </p:cNvSpPr>
          <p:nvPr>
            <p:ph type="subTitle" idx="3"/>
          </p:nvPr>
        </p:nvSpPr>
        <p:spPr>
          <a:xfrm>
            <a:off x="3419269"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05" name="Google Shape;405;p48"/>
          <p:cNvSpPr txBox="1">
            <a:spLocks noGrp="1"/>
          </p:cNvSpPr>
          <p:nvPr>
            <p:ph type="title" idx="4"/>
          </p:nvPr>
        </p:nvSpPr>
        <p:spPr>
          <a:xfrm>
            <a:off x="2069638" y="3507753"/>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406" name="Google Shape;406;p48"/>
          <p:cNvSpPr txBox="1">
            <a:spLocks noGrp="1"/>
          </p:cNvSpPr>
          <p:nvPr>
            <p:ph type="subTitle" idx="5"/>
          </p:nvPr>
        </p:nvSpPr>
        <p:spPr>
          <a:xfrm>
            <a:off x="2069638"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07" name="Google Shape;407;p48"/>
          <p:cNvSpPr txBox="1">
            <a:spLocks noGrp="1"/>
          </p:cNvSpPr>
          <p:nvPr>
            <p:ph type="title" idx="6"/>
          </p:nvPr>
        </p:nvSpPr>
        <p:spPr>
          <a:xfrm>
            <a:off x="4768907" y="3507753"/>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408" name="Google Shape;408;p48"/>
          <p:cNvSpPr txBox="1">
            <a:spLocks noGrp="1"/>
          </p:cNvSpPr>
          <p:nvPr>
            <p:ph type="subTitle" idx="7"/>
          </p:nvPr>
        </p:nvSpPr>
        <p:spPr>
          <a:xfrm>
            <a:off x="4768907"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09" name="Google Shape;409;p48"/>
          <p:cNvSpPr txBox="1">
            <a:spLocks noGrp="1"/>
          </p:cNvSpPr>
          <p:nvPr>
            <p:ph type="title" idx="8"/>
          </p:nvPr>
        </p:nvSpPr>
        <p:spPr>
          <a:xfrm>
            <a:off x="6118545" y="1762539"/>
            <a:ext cx="2305500" cy="527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1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r>
              <a:rPr lang="en-US"/>
              <a:t>Click to edit Master title style</a:t>
            </a:r>
            <a:endParaRPr/>
          </a:p>
        </p:txBody>
      </p:sp>
      <p:sp>
        <p:nvSpPr>
          <p:cNvPr id="410" name="Google Shape;410;p48"/>
          <p:cNvSpPr txBox="1">
            <a:spLocks noGrp="1"/>
          </p:cNvSpPr>
          <p:nvPr>
            <p:ph type="subTitle" idx="9"/>
          </p:nvPr>
        </p:nvSpPr>
        <p:spPr>
          <a:xfrm>
            <a:off x="6118545"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11" name="Google Shape;411;p48"/>
          <p:cNvSpPr txBox="1">
            <a:spLocks noGrp="1"/>
          </p:cNvSpPr>
          <p:nvPr>
            <p:ph type="title" idx="13"/>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12"/>
        <p:cNvGrpSpPr/>
        <p:nvPr/>
      </p:nvGrpSpPr>
      <p:grpSpPr>
        <a:xfrm>
          <a:off x="0" y="0"/>
          <a:ext cx="0" cy="0"/>
          <a:chOff x="0" y="0"/>
          <a:chExt cx="0" cy="0"/>
        </a:xfrm>
      </p:grpSpPr>
      <p:pic>
        <p:nvPicPr>
          <p:cNvPr id="413" name="Google Shape;413;p4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414" name="Google Shape;414;p49"/>
          <p:cNvSpPr txBox="1">
            <a:spLocks noGrp="1"/>
          </p:cNvSpPr>
          <p:nvPr>
            <p:ph type="title" hasCustomPrompt="1"/>
          </p:nvPr>
        </p:nvSpPr>
        <p:spPr>
          <a:xfrm>
            <a:off x="1312156" y="1997213"/>
            <a:ext cx="6561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sz="6000">
                <a:solidFill>
                  <a:schemeClr val="accent1"/>
                </a:solidFill>
              </a:defRPr>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15" name="Google Shape;415;p49"/>
          <p:cNvSpPr txBox="1">
            <a:spLocks noGrp="1"/>
          </p:cNvSpPr>
          <p:nvPr>
            <p:ph type="subTitle" idx="1"/>
          </p:nvPr>
        </p:nvSpPr>
        <p:spPr>
          <a:xfrm>
            <a:off x="1312225" y="4188588"/>
            <a:ext cx="6561900" cy="3780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16" name="Google Shape;416;p49"/>
          <p:cNvSpPr txBox="1">
            <a:spLocks noGrp="1"/>
          </p:cNvSpPr>
          <p:nvPr>
            <p:ph type="title" idx="2" hasCustomPrompt="1"/>
          </p:nvPr>
        </p:nvSpPr>
        <p:spPr>
          <a:xfrm>
            <a:off x="1312144" y="3417513"/>
            <a:ext cx="6561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sz="6000"/>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17" name="Google Shape;417;p49"/>
          <p:cNvSpPr txBox="1">
            <a:spLocks noGrp="1"/>
          </p:cNvSpPr>
          <p:nvPr>
            <p:ph type="subTitle" idx="3"/>
          </p:nvPr>
        </p:nvSpPr>
        <p:spPr>
          <a:xfrm>
            <a:off x="1312175" y="12895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18" name="Google Shape;418;p49"/>
          <p:cNvSpPr txBox="1">
            <a:spLocks noGrp="1"/>
          </p:cNvSpPr>
          <p:nvPr>
            <p:ph type="title" idx="4" hasCustomPrompt="1"/>
          </p:nvPr>
        </p:nvSpPr>
        <p:spPr>
          <a:xfrm>
            <a:off x="1312181" y="576913"/>
            <a:ext cx="6561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sz="6000"/>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19" name="Google Shape;419;p49"/>
          <p:cNvSpPr txBox="1">
            <a:spLocks noGrp="1"/>
          </p:cNvSpPr>
          <p:nvPr>
            <p:ph type="subTitle" idx="5"/>
          </p:nvPr>
        </p:nvSpPr>
        <p:spPr>
          <a:xfrm>
            <a:off x="1312225" y="27098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grpSp>
        <p:nvGrpSpPr>
          <p:cNvPr id="2" name="Google Shape;420;p49"/>
          <p:cNvGrpSpPr/>
          <p:nvPr/>
        </p:nvGrpSpPr>
        <p:grpSpPr>
          <a:xfrm>
            <a:off x="-1956832" y="-1968099"/>
            <a:ext cx="12940132" cy="7885148"/>
            <a:chOff x="-1956832" y="-1968099"/>
            <a:chExt cx="12940132" cy="7885148"/>
          </a:xfrm>
        </p:grpSpPr>
        <p:pic>
          <p:nvPicPr>
            <p:cNvPr id="421" name="Google Shape;421;p49"/>
            <p:cNvPicPr preferRelativeResize="0"/>
            <p:nvPr/>
          </p:nvPicPr>
          <p:blipFill>
            <a:blip r:embed="rId3">
              <a:alphaModFix amt="23000"/>
            </a:blip>
            <a:stretch>
              <a:fillRect/>
            </a:stretch>
          </p:blipFill>
          <p:spPr>
            <a:xfrm rot="-9618045">
              <a:off x="-1253698" y="364923"/>
              <a:ext cx="3030302" cy="4698001"/>
            </a:xfrm>
            <a:prstGeom prst="rect">
              <a:avLst/>
            </a:prstGeom>
            <a:noFill/>
            <a:ln>
              <a:noFill/>
            </a:ln>
          </p:spPr>
        </p:pic>
        <p:pic>
          <p:nvPicPr>
            <p:cNvPr id="422" name="Google Shape;422;p49"/>
            <p:cNvPicPr preferRelativeResize="0"/>
            <p:nvPr/>
          </p:nvPicPr>
          <p:blipFill>
            <a:blip r:embed="rId4">
              <a:alphaModFix amt="29000"/>
            </a:blip>
            <a:stretch>
              <a:fillRect/>
            </a:stretch>
          </p:blipFill>
          <p:spPr>
            <a:xfrm>
              <a:off x="7260176" y="-1968099"/>
              <a:ext cx="3723124" cy="7885148"/>
            </a:xfrm>
            <a:prstGeom prst="rect">
              <a:avLst/>
            </a:prstGeom>
            <a:noFill/>
            <a:ln>
              <a:noFill/>
            </a:ln>
          </p:spPr>
        </p:pic>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423"/>
        <p:cNvGrpSpPr/>
        <p:nvPr/>
      </p:nvGrpSpPr>
      <p:grpSpPr>
        <a:xfrm>
          <a:off x="0" y="0"/>
          <a:ext cx="0" cy="0"/>
          <a:chOff x="0" y="0"/>
          <a:chExt cx="0" cy="0"/>
        </a:xfrm>
      </p:grpSpPr>
      <p:pic>
        <p:nvPicPr>
          <p:cNvPr id="424" name="Google Shape;424;p5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425" name="Google Shape;425;p50"/>
          <p:cNvSpPr txBox="1">
            <a:spLocks noGrp="1"/>
          </p:cNvSpPr>
          <p:nvPr>
            <p:ph type="title" hasCustomPrompt="1"/>
          </p:nvPr>
        </p:nvSpPr>
        <p:spPr>
          <a:xfrm>
            <a:off x="1991075" y="2828050"/>
            <a:ext cx="5204100" cy="8202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7200"/>
              <a:buNone/>
              <a:defRPr sz="7200">
                <a:solidFill>
                  <a:schemeClr val="accent1"/>
                </a:solidFill>
              </a:defRPr>
            </a:lvl1pPr>
            <a:lvl2pPr lvl="1" algn="ctr" rtl="0">
              <a:spcBef>
                <a:spcPct val="0"/>
              </a:spcBef>
              <a:spcAft>
                <a:spcPct val="0"/>
              </a:spcAft>
              <a:buSzPts val="7200"/>
              <a:buNone/>
              <a:defRPr sz="7200"/>
            </a:lvl2pPr>
            <a:lvl3pPr lvl="2" algn="ctr" rtl="0">
              <a:spcBef>
                <a:spcPct val="0"/>
              </a:spcBef>
              <a:spcAft>
                <a:spcPct val="0"/>
              </a:spcAft>
              <a:buSzPts val="7200"/>
              <a:buNone/>
              <a:defRPr sz="7200"/>
            </a:lvl3pPr>
            <a:lvl4pPr lvl="3" algn="ctr" rtl="0">
              <a:spcBef>
                <a:spcPct val="0"/>
              </a:spcBef>
              <a:spcAft>
                <a:spcPct val="0"/>
              </a:spcAft>
              <a:buSzPts val="7200"/>
              <a:buNone/>
              <a:defRPr sz="7200"/>
            </a:lvl4pPr>
            <a:lvl5pPr lvl="4" algn="ctr" rtl="0">
              <a:spcBef>
                <a:spcPct val="0"/>
              </a:spcBef>
              <a:spcAft>
                <a:spcPct val="0"/>
              </a:spcAft>
              <a:buSzPts val="7200"/>
              <a:buNone/>
              <a:defRPr sz="7200"/>
            </a:lvl5pPr>
            <a:lvl6pPr lvl="5" algn="ctr" rtl="0">
              <a:spcBef>
                <a:spcPct val="0"/>
              </a:spcBef>
              <a:spcAft>
                <a:spcPct val="0"/>
              </a:spcAft>
              <a:buSzPts val="7200"/>
              <a:buNone/>
              <a:defRPr sz="7200"/>
            </a:lvl6pPr>
            <a:lvl7pPr lvl="6" algn="ctr" rtl="0">
              <a:spcBef>
                <a:spcPct val="0"/>
              </a:spcBef>
              <a:spcAft>
                <a:spcPct val="0"/>
              </a:spcAft>
              <a:buSzPts val="7200"/>
              <a:buNone/>
              <a:defRPr sz="7200"/>
            </a:lvl7pPr>
            <a:lvl8pPr lvl="7" algn="ctr" rtl="0">
              <a:spcBef>
                <a:spcPct val="0"/>
              </a:spcBef>
              <a:spcAft>
                <a:spcPct val="0"/>
              </a:spcAft>
              <a:buSzPts val="7200"/>
              <a:buNone/>
              <a:defRPr sz="7200"/>
            </a:lvl8pPr>
            <a:lvl9pPr lvl="8" algn="ctr" rtl="0">
              <a:spcBef>
                <a:spcPct val="0"/>
              </a:spcBef>
              <a:spcAft>
                <a:spcPct val="0"/>
              </a:spcAft>
              <a:buSzPts val="7200"/>
              <a:buNone/>
              <a:defRPr sz="7200"/>
            </a:lvl9pPr>
          </a:lstStyle>
          <a:p>
            <a:r>
              <a:t>xx%</a:t>
            </a:r>
          </a:p>
        </p:txBody>
      </p:sp>
      <p:sp>
        <p:nvSpPr>
          <p:cNvPr id="426" name="Google Shape;426;p50"/>
          <p:cNvSpPr txBox="1">
            <a:spLocks noGrp="1"/>
          </p:cNvSpPr>
          <p:nvPr>
            <p:ph type="subTitle" idx="1"/>
          </p:nvPr>
        </p:nvSpPr>
        <p:spPr>
          <a:xfrm>
            <a:off x="1991091" y="19373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27" name="Google Shape;427;p50"/>
          <p:cNvSpPr txBox="1">
            <a:spLocks noGrp="1"/>
          </p:cNvSpPr>
          <p:nvPr>
            <p:ph type="title" idx="2" hasCustomPrompt="1"/>
          </p:nvPr>
        </p:nvSpPr>
        <p:spPr>
          <a:xfrm>
            <a:off x="1991100" y="1019650"/>
            <a:ext cx="5204100" cy="8202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7200"/>
              <a:buNone/>
              <a:defRPr sz="7200"/>
            </a:lvl1pPr>
            <a:lvl2pPr lvl="1" algn="ctr" rtl="0">
              <a:spcBef>
                <a:spcPct val="0"/>
              </a:spcBef>
              <a:spcAft>
                <a:spcPct val="0"/>
              </a:spcAft>
              <a:buSzPts val="7200"/>
              <a:buNone/>
              <a:defRPr sz="7200"/>
            </a:lvl2pPr>
            <a:lvl3pPr lvl="2" algn="ctr" rtl="0">
              <a:spcBef>
                <a:spcPct val="0"/>
              </a:spcBef>
              <a:spcAft>
                <a:spcPct val="0"/>
              </a:spcAft>
              <a:buSzPts val="7200"/>
              <a:buNone/>
              <a:defRPr sz="7200"/>
            </a:lvl3pPr>
            <a:lvl4pPr lvl="3" algn="ctr" rtl="0">
              <a:spcBef>
                <a:spcPct val="0"/>
              </a:spcBef>
              <a:spcAft>
                <a:spcPct val="0"/>
              </a:spcAft>
              <a:buSzPts val="7200"/>
              <a:buNone/>
              <a:defRPr sz="7200"/>
            </a:lvl4pPr>
            <a:lvl5pPr lvl="4" algn="ctr" rtl="0">
              <a:spcBef>
                <a:spcPct val="0"/>
              </a:spcBef>
              <a:spcAft>
                <a:spcPct val="0"/>
              </a:spcAft>
              <a:buSzPts val="7200"/>
              <a:buNone/>
              <a:defRPr sz="7200"/>
            </a:lvl5pPr>
            <a:lvl6pPr lvl="5" algn="ctr" rtl="0">
              <a:spcBef>
                <a:spcPct val="0"/>
              </a:spcBef>
              <a:spcAft>
                <a:spcPct val="0"/>
              </a:spcAft>
              <a:buSzPts val="7200"/>
              <a:buNone/>
              <a:defRPr sz="7200"/>
            </a:lvl6pPr>
            <a:lvl7pPr lvl="6" algn="ctr" rtl="0">
              <a:spcBef>
                <a:spcPct val="0"/>
              </a:spcBef>
              <a:spcAft>
                <a:spcPct val="0"/>
              </a:spcAft>
              <a:buSzPts val="7200"/>
              <a:buNone/>
              <a:defRPr sz="7200"/>
            </a:lvl7pPr>
            <a:lvl8pPr lvl="7" algn="ctr" rtl="0">
              <a:spcBef>
                <a:spcPct val="0"/>
              </a:spcBef>
              <a:spcAft>
                <a:spcPct val="0"/>
              </a:spcAft>
              <a:buSzPts val="7200"/>
              <a:buNone/>
              <a:defRPr sz="7200"/>
            </a:lvl8pPr>
            <a:lvl9pPr lvl="8" algn="ctr" rtl="0">
              <a:spcBef>
                <a:spcPct val="0"/>
              </a:spcBef>
              <a:spcAft>
                <a:spcPct val="0"/>
              </a:spcAft>
              <a:buSzPts val="7200"/>
              <a:buNone/>
              <a:defRPr sz="7200"/>
            </a:lvl9pPr>
          </a:lstStyle>
          <a:p>
            <a:r>
              <a:t>xx%</a:t>
            </a:r>
          </a:p>
        </p:txBody>
      </p:sp>
      <p:sp>
        <p:nvSpPr>
          <p:cNvPr id="428" name="Google Shape;428;p50"/>
          <p:cNvSpPr txBox="1">
            <a:spLocks noGrp="1"/>
          </p:cNvSpPr>
          <p:nvPr>
            <p:ph type="subTitle" idx="3"/>
          </p:nvPr>
        </p:nvSpPr>
        <p:spPr>
          <a:xfrm>
            <a:off x="1991130" y="37458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pic>
        <p:nvPicPr>
          <p:cNvPr id="429" name="Google Shape;429;p50"/>
          <p:cNvPicPr preferRelativeResize="0"/>
          <p:nvPr/>
        </p:nvPicPr>
        <p:blipFill>
          <a:blip r:embed="rId3">
            <a:alphaModFix amt="23000"/>
          </a:blip>
          <a:stretch>
            <a:fillRect/>
          </a:stretch>
        </p:blipFill>
        <p:spPr>
          <a:xfrm rot="-1181955" flipH="1">
            <a:off x="-1253698" y="-1113975"/>
            <a:ext cx="3030302" cy="4698001"/>
          </a:xfrm>
          <a:prstGeom prst="rect">
            <a:avLst/>
          </a:prstGeom>
          <a:noFill/>
          <a:ln>
            <a:noFill/>
          </a:ln>
        </p:spPr>
      </p:pic>
      <p:pic>
        <p:nvPicPr>
          <p:cNvPr id="430" name="Google Shape;430;p50"/>
          <p:cNvPicPr preferRelativeResize="0"/>
          <p:nvPr/>
        </p:nvPicPr>
        <p:blipFill>
          <a:blip r:embed="rId3">
            <a:alphaModFix amt="23000"/>
          </a:blip>
          <a:stretch>
            <a:fillRect/>
          </a:stretch>
        </p:blipFill>
        <p:spPr>
          <a:xfrm rot="2567899" flipH="1">
            <a:off x="7747451" y="1912351"/>
            <a:ext cx="3030303" cy="4698002"/>
          </a:xfrm>
          <a:prstGeom prst="rect">
            <a:avLst/>
          </a:prstGeom>
          <a:noFill/>
          <a:ln>
            <a:noFill/>
          </a:ln>
        </p:spPr>
      </p:pic>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8" name="Google Shape;38;p6"/>
          <p:cNvSpPr txBox="1">
            <a:spLocks noGrp="1"/>
          </p:cNvSpPr>
          <p:nvPr>
            <p:ph type="title"/>
          </p:nvPr>
        </p:nvSpPr>
        <p:spPr>
          <a:xfrm>
            <a:off x="715100" y="535000"/>
            <a:ext cx="77112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grpSp>
        <p:nvGrpSpPr>
          <p:cNvPr id="2"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a:alphaModFix amt="26000"/>
            </a:blip>
            <a:stretch>
              <a:fillRect/>
            </a:stretch>
          </p:blipFill>
          <p:spPr>
            <a:xfrm rot="4408896">
              <a:off x="7465724" y="-1122075"/>
              <a:ext cx="1486300" cy="2644623"/>
            </a:xfrm>
            <a:prstGeom prst="rect">
              <a:avLst/>
            </a:prstGeom>
            <a:noFill/>
            <a:ln>
              <a:noFill/>
            </a:ln>
          </p:spPr>
        </p:pic>
      </p:gr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31"/>
        <p:cNvGrpSpPr/>
        <p:nvPr/>
      </p:nvGrpSpPr>
      <p:grpSpPr>
        <a:xfrm>
          <a:off x="0" y="0"/>
          <a:ext cx="0" cy="0"/>
          <a:chOff x="0" y="0"/>
          <a:chExt cx="0" cy="0"/>
        </a:xfrm>
      </p:grpSpPr>
      <p:pic>
        <p:nvPicPr>
          <p:cNvPr id="432" name="Google Shape;432;p51"/>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433" name="Google Shape;433;p51"/>
          <p:cNvSpPr txBox="1">
            <a:spLocks noGrp="1"/>
          </p:cNvSpPr>
          <p:nvPr>
            <p:ph type="title" hasCustomPrompt="1"/>
          </p:nvPr>
        </p:nvSpPr>
        <p:spPr>
          <a:xfrm>
            <a:off x="3331628" y="1815466"/>
            <a:ext cx="24807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34" name="Google Shape;434;p51"/>
          <p:cNvSpPr txBox="1">
            <a:spLocks noGrp="1"/>
          </p:cNvSpPr>
          <p:nvPr>
            <p:ph type="subTitle" idx="1"/>
          </p:nvPr>
        </p:nvSpPr>
        <p:spPr>
          <a:xfrm>
            <a:off x="6195725"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ct val="0"/>
              </a:spcBef>
              <a:spcAft>
                <a:spcPct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35" name="Google Shape;435;p51"/>
          <p:cNvSpPr txBox="1">
            <a:spLocks noGrp="1"/>
          </p:cNvSpPr>
          <p:nvPr>
            <p:ph type="title" idx="2" hasCustomPrompt="1"/>
          </p:nvPr>
        </p:nvSpPr>
        <p:spPr>
          <a:xfrm>
            <a:off x="5948173" y="1815454"/>
            <a:ext cx="24807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36" name="Google Shape;436;p51"/>
          <p:cNvSpPr txBox="1">
            <a:spLocks noGrp="1"/>
          </p:cNvSpPr>
          <p:nvPr>
            <p:ph type="subTitle" idx="3"/>
          </p:nvPr>
        </p:nvSpPr>
        <p:spPr>
          <a:xfrm>
            <a:off x="96261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ct val="0"/>
              </a:spcBef>
              <a:spcAft>
                <a:spcPct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37" name="Google Shape;437;p51"/>
          <p:cNvSpPr txBox="1">
            <a:spLocks noGrp="1"/>
          </p:cNvSpPr>
          <p:nvPr>
            <p:ph type="title" idx="4" hasCustomPrompt="1"/>
          </p:nvPr>
        </p:nvSpPr>
        <p:spPr>
          <a:xfrm>
            <a:off x="715112" y="1844691"/>
            <a:ext cx="24807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38" name="Google Shape;438;p51"/>
          <p:cNvSpPr txBox="1">
            <a:spLocks noGrp="1"/>
          </p:cNvSpPr>
          <p:nvPr>
            <p:ph type="subTitle" idx="5"/>
          </p:nvPr>
        </p:nvSpPr>
        <p:spPr>
          <a:xfrm>
            <a:off x="357916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ct val="0"/>
              </a:spcBef>
              <a:spcAft>
                <a:spcPct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grpSp>
        <p:nvGrpSpPr>
          <p:cNvPr id="2" name="Google Shape;439;p51"/>
          <p:cNvGrpSpPr/>
          <p:nvPr/>
        </p:nvGrpSpPr>
        <p:grpSpPr>
          <a:xfrm>
            <a:off x="-1923024" y="-1968099"/>
            <a:ext cx="13199162" cy="7885148"/>
            <a:chOff x="-1923024" y="-1968099"/>
            <a:chExt cx="13199162" cy="7885148"/>
          </a:xfrm>
        </p:grpSpPr>
        <p:pic>
          <p:nvPicPr>
            <p:cNvPr id="440" name="Google Shape;440;p51"/>
            <p:cNvPicPr preferRelativeResize="0"/>
            <p:nvPr/>
          </p:nvPicPr>
          <p:blipFill>
            <a:blip r:embed="rId3">
              <a:alphaModFix amt="23000"/>
            </a:blip>
            <a:stretch>
              <a:fillRect/>
            </a:stretch>
          </p:blipFill>
          <p:spPr>
            <a:xfrm rot="-9618045">
              <a:off x="7542702" y="364923"/>
              <a:ext cx="3030302" cy="4698001"/>
            </a:xfrm>
            <a:prstGeom prst="rect">
              <a:avLst/>
            </a:prstGeom>
            <a:noFill/>
            <a:ln>
              <a:noFill/>
            </a:ln>
          </p:spPr>
        </p:pic>
        <p:pic>
          <p:nvPicPr>
            <p:cNvPr id="441" name="Google Shape;441;p51"/>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442" name="Google Shape;442;p51"/>
          <p:cNvSpPr txBox="1">
            <a:spLocks noGrp="1"/>
          </p:cNvSpPr>
          <p:nvPr>
            <p:ph type="subTitle" idx="6"/>
          </p:nvPr>
        </p:nvSpPr>
        <p:spPr>
          <a:xfrm>
            <a:off x="6195725" y="3761146"/>
            <a:ext cx="1985700" cy="707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43" name="Google Shape;443;p51"/>
          <p:cNvSpPr txBox="1">
            <a:spLocks noGrp="1"/>
          </p:cNvSpPr>
          <p:nvPr>
            <p:ph type="subTitle" idx="7"/>
          </p:nvPr>
        </p:nvSpPr>
        <p:spPr>
          <a:xfrm>
            <a:off x="962612" y="3761145"/>
            <a:ext cx="1985700" cy="707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44" name="Google Shape;444;p51"/>
          <p:cNvSpPr txBox="1">
            <a:spLocks noGrp="1"/>
          </p:cNvSpPr>
          <p:nvPr>
            <p:ph type="subTitle" idx="8"/>
          </p:nvPr>
        </p:nvSpPr>
        <p:spPr>
          <a:xfrm>
            <a:off x="3579162" y="3761147"/>
            <a:ext cx="1985700" cy="707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45" name="Google Shape;445;p51"/>
          <p:cNvSpPr txBox="1">
            <a:spLocks noGrp="1"/>
          </p:cNvSpPr>
          <p:nvPr>
            <p:ph type="title" idx="9"/>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46"/>
        <p:cNvGrpSpPr/>
        <p:nvPr/>
      </p:nvGrpSpPr>
      <p:grpSpPr>
        <a:xfrm>
          <a:off x="0" y="0"/>
          <a:ext cx="0" cy="0"/>
          <a:chOff x="0" y="0"/>
          <a:chExt cx="0" cy="0"/>
        </a:xfrm>
      </p:grpSpPr>
      <p:pic>
        <p:nvPicPr>
          <p:cNvPr id="447" name="Google Shape;447;p52"/>
          <p:cNvPicPr preferRelativeResize="0"/>
          <p:nvPr/>
        </p:nvPicPr>
        <p:blipFill>
          <a:blip r:embed="rId2">
            <a:alphaModFix amt="57000"/>
          </a:blip>
          <a:stretch>
            <a:fillRect/>
          </a:stretch>
        </p:blipFill>
        <p:spPr>
          <a:xfrm rot="10800000">
            <a:off x="-11" y="0"/>
            <a:ext cx="9144000" cy="5143500"/>
          </a:xfrm>
          <a:prstGeom prst="rect">
            <a:avLst/>
          </a:prstGeom>
          <a:noFill/>
          <a:ln>
            <a:noFill/>
          </a:ln>
        </p:spPr>
      </p:pic>
      <p:sp>
        <p:nvSpPr>
          <p:cNvPr id="448" name="Google Shape;448;p52"/>
          <p:cNvSpPr txBox="1">
            <a:spLocks noGrp="1"/>
          </p:cNvSpPr>
          <p:nvPr>
            <p:ph type="title" hasCustomPrompt="1"/>
          </p:nvPr>
        </p:nvSpPr>
        <p:spPr>
          <a:xfrm>
            <a:off x="715101" y="2145000"/>
            <a:ext cx="1293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49" name="Google Shape;449;p52"/>
          <p:cNvSpPr txBox="1">
            <a:spLocks noGrp="1"/>
          </p:cNvSpPr>
          <p:nvPr>
            <p:ph type="subTitle" idx="1"/>
          </p:nvPr>
        </p:nvSpPr>
        <p:spPr>
          <a:xfrm>
            <a:off x="4889626" y="1344850"/>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50" name="Google Shape;450;p52"/>
          <p:cNvSpPr txBox="1">
            <a:spLocks noGrp="1"/>
          </p:cNvSpPr>
          <p:nvPr>
            <p:ph type="title" idx="2" hasCustomPrompt="1"/>
          </p:nvPr>
        </p:nvSpPr>
        <p:spPr>
          <a:xfrm>
            <a:off x="715106" y="1344838"/>
            <a:ext cx="1293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51" name="Google Shape;451;p52"/>
          <p:cNvSpPr txBox="1">
            <a:spLocks noGrp="1"/>
          </p:cNvSpPr>
          <p:nvPr>
            <p:ph type="subTitle" idx="3"/>
          </p:nvPr>
        </p:nvSpPr>
        <p:spPr>
          <a:xfrm>
            <a:off x="4889626" y="2145009"/>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grpSp>
        <p:nvGrpSpPr>
          <p:cNvPr id="2" name="Google Shape;452;p52"/>
          <p:cNvGrpSpPr/>
          <p:nvPr/>
        </p:nvGrpSpPr>
        <p:grpSpPr>
          <a:xfrm rot="10800000">
            <a:off x="-2743074" y="-793849"/>
            <a:ext cx="13820262" cy="7885148"/>
            <a:chOff x="-1923024" y="-1968099"/>
            <a:chExt cx="13820262" cy="7885148"/>
          </a:xfrm>
        </p:grpSpPr>
        <p:pic>
          <p:nvPicPr>
            <p:cNvPr id="453" name="Google Shape;453;p52"/>
            <p:cNvPicPr preferRelativeResize="0"/>
            <p:nvPr/>
          </p:nvPicPr>
          <p:blipFill>
            <a:blip r:embed="rId3">
              <a:alphaModFix amt="23000"/>
            </a:blip>
            <a:stretch>
              <a:fillRect/>
            </a:stretch>
          </p:blipFill>
          <p:spPr>
            <a:xfrm rot="-9618045">
              <a:off x="8163802" y="515323"/>
              <a:ext cx="3030302" cy="4698001"/>
            </a:xfrm>
            <a:prstGeom prst="rect">
              <a:avLst/>
            </a:prstGeom>
            <a:noFill/>
            <a:ln>
              <a:noFill/>
            </a:ln>
          </p:spPr>
        </p:pic>
        <p:pic>
          <p:nvPicPr>
            <p:cNvPr id="454" name="Google Shape;454;p52"/>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455" name="Google Shape;455;p52"/>
          <p:cNvSpPr txBox="1">
            <a:spLocks noGrp="1"/>
          </p:cNvSpPr>
          <p:nvPr>
            <p:ph type="subTitle" idx="4"/>
          </p:nvPr>
        </p:nvSpPr>
        <p:spPr>
          <a:xfrm>
            <a:off x="6515000" y="1344838"/>
            <a:ext cx="1908900" cy="615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56" name="Google Shape;456;p52"/>
          <p:cNvSpPr txBox="1">
            <a:spLocks noGrp="1"/>
          </p:cNvSpPr>
          <p:nvPr>
            <p:ph type="subTitle" idx="5"/>
          </p:nvPr>
        </p:nvSpPr>
        <p:spPr>
          <a:xfrm>
            <a:off x="6515000" y="2145000"/>
            <a:ext cx="1908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57" name="Google Shape;457;p52"/>
          <p:cNvSpPr txBox="1">
            <a:spLocks noGrp="1"/>
          </p:cNvSpPr>
          <p:nvPr>
            <p:ph type="title" idx="6"/>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500"/>
              <a:buNone/>
              <a:defRPr sz="2500"/>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r>
              <a:rPr lang="en-US"/>
              <a:t>Click to edit Master title style</a:t>
            </a:r>
            <a:endParaRPr/>
          </a:p>
        </p:txBody>
      </p:sp>
      <p:sp>
        <p:nvSpPr>
          <p:cNvPr id="458" name="Google Shape;458;p52"/>
          <p:cNvSpPr txBox="1">
            <a:spLocks noGrp="1"/>
          </p:cNvSpPr>
          <p:nvPr>
            <p:ph type="title" idx="7" hasCustomPrompt="1"/>
          </p:nvPr>
        </p:nvSpPr>
        <p:spPr>
          <a:xfrm>
            <a:off x="715101" y="2945150"/>
            <a:ext cx="1293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59" name="Google Shape;459;p52"/>
          <p:cNvSpPr txBox="1">
            <a:spLocks noGrp="1"/>
          </p:cNvSpPr>
          <p:nvPr>
            <p:ph type="subTitle" idx="8"/>
          </p:nvPr>
        </p:nvSpPr>
        <p:spPr>
          <a:xfrm>
            <a:off x="4889626" y="2945155"/>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60" name="Google Shape;460;p52"/>
          <p:cNvSpPr txBox="1">
            <a:spLocks noGrp="1"/>
          </p:cNvSpPr>
          <p:nvPr>
            <p:ph type="subTitle" idx="9"/>
          </p:nvPr>
        </p:nvSpPr>
        <p:spPr>
          <a:xfrm>
            <a:off x="6515000" y="2945150"/>
            <a:ext cx="1908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61" name="Google Shape;461;p52"/>
          <p:cNvSpPr txBox="1">
            <a:spLocks noGrp="1"/>
          </p:cNvSpPr>
          <p:nvPr>
            <p:ph type="title" idx="13" hasCustomPrompt="1"/>
          </p:nvPr>
        </p:nvSpPr>
        <p:spPr>
          <a:xfrm>
            <a:off x="715101" y="3745300"/>
            <a:ext cx="1293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462" name="Google Shape;462;p52"/>
          <p:cNvSpPr txBox="1">
            <a:spLocks noGrp="1"/>
          </p:cNvSpPr>
          <p:nvPr>
            <p:ph type="subTitle" idx="14"/>
          </p:nvPr>
        </p:nvSpPr>
        <p:spPr>
          <a:xfrm>
            <a:off x="4889626" y="3745301"/>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63" name="Google Shape;463;p52"/>
          <p:cNvSpPr txBox="1">
            <a:spLocks noGrp="1"/>
          </p:cNvSpPr>
          <p:nvPr>
            <p:ph type="subTitle" idx="15"/>
          </p:nvPr>
        </p:nvSpPr>
        <p:spPr>
          <a:xfrm>
            <a:off x="6515000" y="3745300"/>
            <a:ext cx="1908900" cy="61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464"/>
        <p:cNvGrpSpPr/>
        <p:nvPr/>
      </p:nvGrpSpPr>
      <p:grpSpPr>
        <a:xfrm>
          <a:off x="0" y="0"/>
          <a:ext cx="0" cy="0"/>
          <a:chOff x="0" y="0"/>
          <a:chExt cx="0" cy="0"/>
        </a:xfrm>
      </p:grpSpPr>
      <p:sp>
        <p:nvSpPr>
          <p:cNvPr id="465" name="Google Shape;465;p53"/>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ct val="0"/>
              </a:spcBef>
              <a:spcAft>
                <a:spcPct val="0"/>
              </a:spcAft>
              <a:buSzPts val="2500"/>
              <a:buNone/>
              <a:defRPr/>
            </a:lvl1pPr>
            <a:lvl2pPr lvl="1">
              <a:spcBef>
                <a:spcPct val="0"/>
              </a:spcBef>
              <a:spcAft>
                <a:spcPct val="0"/>
              </a:spcAft>
              <a:buSzPts val="3500"/>
              <a:buFont typeface="Josefin Sans"/>
              <a:buNone/>
              <a:defRPr>
                <a:latin typeface="Josefin Sans"/>
                <a:ea typeface="Josefin Sans"/>
                <a:cs typeface="Josefin Sans"/>
                <a:sym typeface="Josefin Sans"/>
              </a:defRPr>
            </a:lvl2pPr>
            <a:lvl3pPr lvl="2">
              <a:spcBef>
                <a:spcPct val="0"/>
              </a:spcBef>
              <a:spcAft>
                <a:spcPct val="0"/>
              </a:spcAft>
              <a:buSzPts val="3500"/>
              <a:buFont typeface="Josefin Sans"/>
              <a:buNone/>
              <a:defRPr>
                <a:latin typeface="Josefin Sans"/>
                <a:ea typeface="Josefin Sans"/>
                <a:cs typeface="Josefin Sans"/>
                <a:sym typeface="Josefin Sans"/>
              </a:defRPr>
            </a:lvl3pPr>
            <a:lvl4pPr lvl="3">
              <a:spcBef>
                <a:spcPct val="0"/>
              </a:spcBef>
              <a:spcAft>
                <a:spcPct val="0"/>
              </a:spcAft>
              <a:buSzPts val="3500"/>
              <a:buFont typeface="Josefin Sans"/>
              <a:buNone/>
              <a:defRPr>
                <a:latin typeface="Josefin Sans"/>
                <a:ea typeface="Josefin Sans"/>
                <a:cs typeface="Josefin Sans"/>
                <a:sym typeface="Josefin Sans"/>
              </a:defRPr>
            </a:lvl4pPr>
            <a:lvl5pPr lvl="4">
              <a:spcBef>
                <a:spcPct val="0"/>
              </a:spcBef>
              <a:spcAft>
                <a:spcPct val="0"/>
              </a:spcAft>
              <a:buSzPts val="3500"/>
              <a:buFont typeface="Josefin Sans"/>
              <a:buNone/>
              <a:defRPr>
                <a:latin typeface="Josefin Sans"/>
                <a:ea typeface="Josefin Sans"/>
                <a:cs typeface="Josefin Sans"/>
                <a:sym typeface="Josefin Sans"/>
              </a:defRPr>
            </a:lvl5pPr>
            <a:lvl6pPr lvl="5">
              <a:spcBef>
                <a:spcPct val="0"/>
              </a:spcBef>
              <a:spcAft>
                <a:spcPct val="0"/>
              </a:spcAft>
              <a:buSzPts val="3500"/>
              <a:buFont typeface="Josefin Sans"/>
              <a:buNone/>
              <a:defRPr>
                <a:latin typeface="Josefin Sans"/>
                <a:ea typeface="Josefin Sans"/>
                <a:cs typeface="Josefin Sans"/>
                <a:sym typeface="Josefin Sans"/>
              </a:defRPr>
            </a:lvl6pPr>
            <a:lvl7pPr lvl="6">
              <a:spcBef>
                <a:spcPct val="0"/>
              </a:spcBef>
              <a:spcAft>
                <a:spcPct val="0"/>
              </a:spcAft>
              <a:buSzPts val="3500"/>
              <a:buFont typeface="Josefin Sans"/>
              <a:buNone/>
              <a:defRPr>
                <a:latin typeface="Josefin Sans"/>
                <a:ea typeface="Josefin Sans"/>
                <a:cs typeface="Josefin Sans"/>
                <a:sym typeface="Josefin Sans"/>
              </a:defRPr>
            </a:lvl7pPr>
            <a:lvl8pPr lvl="7">
              <a:spcBef>
                <a:spcPct val="0"/>
              </a:spcBef>
              <a:spcAft>
                <a:spcPct val="0"/>
              </a:spcAft>
              <a:buSzPts val="3500"/>
              <a:buFont typeface="Josefin Sans"/>
              <a:buNone/>
              <a:defRPr>
                <a:latin typeface="Josefin Sans"/>
                <a:ea typeface="Josefin Sans"/>
                <a:cs typeface="Josefin Sans"/>
                <a:sym typeface="Josefin Sans"/>
              </a:defRPr>
            </a:lvl8pPr>
            <a:lvl9pPr lvl="8">
              <a:spcBef>
                <a:spcPct val="0"/>
              </a:spcBef>
              <a:spcAft>
                <a:spcPct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466" name="Google Shape;466;p53"/>
          <p:cNvSpPr txBox="1">
            <a:spLocks noGrp="1"/>
          </p:cNvSpPr>
          <p:nvPr>
            <p:ph type="title" idx="2"/>
          </p:nvPr>
        </p:nvSpPr>
        <p:spPr>
          <a:xfrm>
            <a:off x="883625" y="1489075"/>
            <a:ext cx="170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100"/>
              <a:buNone/>
              <a:defRPr sz="2100"/>
            </a:lvl1pPr>
            <a:lvl2pPr lvl="1" algn="ctr" rtl="0">
              <a:spcBef>
                <a:spcPct val="0"/>
              </a:spcBef>
              <a:spcAft>
                <a:spcPct val="0"/>
              </a:spcAft>
              <a:buSzPts val="2100"/>
              <a:buNone/>
              <a:defRPr sz="2100"/>
            </a:lvl2pPr>
            <a:lvl3pPr lvl="2" algn="ctr" rtl="0">
              <a:spcBef>
                <a:spcPct val="0"/>
              </a:spcBef>
              <a:spcAft>
                <a:spcPct val="0"/>
              </a:spcAft>
              <a:buSzPts val="2100"/>
              <a:buNone/>
              <a:defRPr sz="2100"/>
            </a:lvl3pPr>
            <a:lvl4pPr lvl="3" algn="ctr" rtl="0">
              <a:spcBef>
                <a:spcPct val="0"/>
              </a:spcBef>
              <a:spcAft>
                <a:spcPct val="0"/>
              </a:spcAft>
              <a:buSzPts val="2100"/>
              <a:buNone/>
              <a:defRPr sz="2100"/>
            </a:lvl4pPr>
            <a:lvl5pPr lvl="4" algn="ctr" rtl="0">
              <a:spcBef>
                <a:spcPct val="0"/>
              </a:spcBef>
              <a:spcAft>
                <a:spcPct val="0"/>
              </a:spcAft>
              <a:buSzPts val="2100"/>
              <a:buNone/>
              <a:defRPr sz="2100"/>
            </a:lvl5pPr>
            <a:lvl6pPr lvl="5" algn="ctr" rtl="0">
              <a:spcBef>
                <a:spcPct val="0"/>
              </a:spcBef>
              <a:spcAft>
                <a:spcPct val="0"/>
              </a:spcAft>
              <a:buSzPts val="2100"/>
              <a:buNone/>
              <a:defRPr sz="2100"/>
            </a:lvl6pPr>
            <a:lvl7pPr lvl="6" algn="ctr" rtl="0">
              <a:spcBef>
                <a:spcPct val="0"/>
              </a:spcBef>
              <a:spcAft>
                <a:spcPct val="0"/>
              </a:spcAft>
              <a:buSzPts val="2100"/>
              <a:buNone/>
              <a:defRPr sz="2100"/>
            </a:lvl7pPr>
            <a:lvl8pPr lvl="7" algn="ctr" rtl="0">
              <a:spcBef>
                <a:spcPct val="0"/>
              </a:spcBef>
              <a:spcAft>
                <a:spcPct val="0"/>
              </a:spcAft>
              <a:buSzPts val="2100"/>
              <a:buNone/>
              <a:defRPr sz="2100"/>
            </a:lvl8pPr>
            <a:lvl9pPr lvl="8" algn="ctr" rtl="0">
              <a:spcBef>
                <a:spcPct val="0"/>
              </a:spcBef>
              <a:spcAft>
                <a:spcPct val="0"/>
              </a:spcAft>
              <a:buSzPts val="2100"/>
              <a:buNone/>
              <a:defRPr sz="2100"/>
            </a:lvl9pPr>
          </a:lstStyle>
          <a:p>
            <a:r>
              <a:rPr lang="en-US"/>
              <a:t>Click to edit Master title style</a:t>
            </a:r>
            <a:endParaRPr/>
          </a:p>
        </p:txBody>
      </p:sp>
      <p:sp>
        <p:nvSpPr>
          <p:cNvPr id="467" name="Google Shape;467;p53"/>
          <p:cNvSpPr txBox="1">
            <a:spLocks noGrp="1"/>
          </p:cNvSpPr>
          <p:nvPr>
            <p:ph type="subTitle" idx="1"/>
          </p:nvPr>
        </p:nvSpPr>
        <p:spPr>
          <a:xfrm>
            <a:off x="3080450" y="1489075"/>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68" name="Google Shape;468;p53"/>
          <p:cNvSpPr txBox="1">
            <a:spLocks noGrp="1"/>
          </p:cNvSpPr>
          <p:nvPr>
            <p:ph type="title" idx="3"/>
          </p:nvPr>
        </p:nvSpPr>
        <p:spPr>
          <a:xfrm>
            <a:off x="883625" y="2307900"/>
            <a:ext cx="170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100"/>
              <a:buNone/>
              <a:defRPr sz="2100"/>
            </a:lvl1pPr>
            <a:lvl2pPr lvl="1" algn="ctr" rtl="0">
              <a:spcBef>
                <a:spcPct val="0"/>
              </a:spcBef>
              <a:spcAft>
                <a:spcPct val="0"/>
              </a:spcAft>
              <a:buSzPts val="2100"/>
              <a:buNone/>
              <a:defRPr sz="2100"/>
            </a:lvl2pPr>
            <a:lvl3pPr lvl="2" algn="ctr" rtl="0">
              <a:spcBef>
                <a:spcPct val="0"/>
              </a:spcBef>
              <a:spcAft>
                <a:spcPct val="0"/>
              </a:spcAft>
              <a:buSzPts val="2100"/>
              <a:buNone/>
              <a:defRPr sz="2100"/>
            </a:lvl3pPr>
            <a:lvl4pPr lvl="3" algn="ctr" rtl="0">
              <a:spcBef>
                <a:spcPct val="0"/>
              </a:spcBef>
              <a:spcAft>
                <a:spcPct val="0"/>
              </a:spcAft>
              <a:buSzPts val="2100"/>
              <a:buNone/>
              <a:defRPr sz="2100"/>
            </a:lvl4pPr>
            <a:lvl5pPr lvl="4" algn="ctr" rtl="0">
              <a:spcBef>
                <a:spcPct val="0"/>
              </a:spcBef>
              <a:spcAft>
                <a:spcPct val="0"/>
              </a:spcAft>
              <a:buSzPts val="2100"/>
              <a:buNone/>
              <a:defRPr sz="2100"/>
            </a:lvl5pPr>
            <a:lvl6pPr lvl="5" algn="ctr" rtl="0">
              <a:spcBef>
                <a:spcPct val="0"/>
              </a:spcBef>
              <a:spcAft>
                <a:spcPct val="0"/>
              </a:spcAft>
              <a:buSzPts val="2100"/>
              <a:buNone/>
              <a:defRPr sz="2100"/>
            </a:lvl6pPr>
            <a:lvl7pPr lvl="6" algn="ctr" rtl="0">
              <a:spcBef>
                <a:spcPct val="0"/>
              </a:spcBef>
              <a:spcAft>
                <a:spcPct val="0"/>
              </a:spcAft>
              <a:buSzPts val="2100"/>
              <a:buNone/>
              <a:defRPr sz="2100"/>
            </a:lvl7pPr>
            <a:lvl8pPr lvl="7" algn="ctr" rtl="0">
              <a:spcBef>
                <a:spcPct val="0"/>
              </a:spcBef>
              <a:spcAft>
                <a:spcPct val="0"/>
              </a:spcAft>
              <a:buSzPts val="2100"/>
              <a:buNone/>
              <a:defRPr sz="2100"/>
            </a:lvl8pPr>
            <a:lvl9pPr lvl="8" algn="ctr" rtl="0">
              <a:spcBef>
                <a:spcPct val="0"/>
              </a:spcBef>
              <a:spcAft>
                <a:spcPct val="0"/>
              </a:spcAft>
              <a:buSzPts val="2100"/>
              <a:buNone/>
              <a:defRPr sz="2100"/>
            </a:lvl9pPr>
          </a:lstStyle>
          <a:p>
            <a:r>
              <a:rPr lang="en-US"/>
              <a:t>Click to edit Master title style</a:t>
            </a:r>
            <a:endParaRPr/>
          </a:p>
        </p:txBody>
      </p:sp>
      <p:sp>
        <p:nvSpPr>
          <p:cNvPr id="469" name="Google Shape;469;p53"/>
          <p:cNvSpPr txBox="1">
            <a:spLocks noGrp="1"/>
          </p:cNvSpPr>
          <p:nvPr>
            <p:ph type="subTitle" idx="4"/>
          </p:nvPr>
        </p:nvSpPr>
        <p:spPr>
          <a:xfrm>
            <a:off x="3080450" y="230790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70" name="Google Shape;470;p53"/>
          <p:cNvSpPr txBox="1">
            <a:spLocks noGrp="1"/>
          </p:cNvSpPr>
          <p:nvPr>
            <p:ph type="title" idx="5"/>
          </p:nvPr>
        </p:nvSpPr>
        <p:spPr>
          <a:xfrm>
            <a:off x="883625" y="3126725"/>
            <a:ext cx="170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100"/>
              <a:buNone/>
              <a:defRPr sz="2100"/>
            </a:lvl1pPr>
            <a:lvl2pPr lvl="1" algn="ctr" rtl="0">
              <a:spcBef>
                <a:spcPct val="0"/>
              </a:spcBef>
              <a:spcAft>
                <a:spcPct val="0"/>
              </a:spcAft>
              <a:buSzPts val="2100"/>
              <a:buNone/>
              <a:defRPr sz="2100"/>
            </a:lvl2pPr>
            <a:lvl3pPr lvl="2" algn="ctr" rtl="0">
              <a:spcBef>
                <a:spcPct val="0"/>
              </a:spcBef>
              <a:spcAft>
                <a:spcPct val="0"/>
              </a:spcAft>
              <a:buSzPts val="2100"/>
              <a:buNone/>
              <a:defRPr sz="2100"/>
            </a:lvl3pPr>
            <a:lvl4pPr lvl="3" algn="ctr" rtl="0">
              <a:spcBef>
                <a:spcPct val="0"/>
              </a:spcBef>
              <a:spcAft>
                <a:spcPct val="0"/>
              </a:spcAft>
              <a:buSzPts val="2100"/>
              <a:buNone/>
              <a:defRPr sz="2100"/>
            </a:lvl4pPr>
            <a:lvl5pPr lvl="4" algn="ctr" rtl="0">
              <a:spcBef>
                <a:spcPct val="0"/>
              </a:spcBef>
              <a:spcAft>
                <a:spcPct val="0"/>
              </a:spcAft>
              <a:buSzPts val="2100"/>
              <a:buNone/>
              <a:defRPr sz="2100"/>
            </a:lvl5pPr>
            <a:lvl6pPr lvl="5" algn="ctr" rtl="0">
              <a:spcBef>
                <a:spcPct val="0"/>
              </a:spcBef>
              <a:spcAft>
                <a:spcPct val="0"/>
              </a:spcAft>
              <a:buSzPts val="2100"/>
              <a:buNone/>
              <a:defRPr sz="2100"/>
            </a:lvl6pPr>
            <a:lvl7pPr lvl="6" algn="ctr" rtl="0">
              <a:spcBef>
                <a:spcPct val="0"/>
              </a:spcBef>
              <a:spcAft>
                <a:spcPct val="0"/>
              </a:spcAft>
              <a:buSzPts val="2100"/>
              <a:buNone/>
              <a:defRPr sz="2100"/>
            </a:lvl7pPr>
            <a:lvl8pPr lvl="7" algn="ctr" rtl="0">
              <a:spcBef>
                <a:spcPct val="0"/>
              </a:spcBef>
              <a:spcAft>
                <a:spcPct val="0"/>
              </a:spcAft>
              <a:buSzPts val="2100"/>
              <a:buNone/>
              <a:defRPr sz="2100"/>
            </a:lvl8pPr>
            <a:lvl9pPr lvl="8" algn="ctr" rtl="0">
              <a:spcBef>
                <a:spcPct val="0"/>
              </a:spcBef>
              <a:spcAft>
                <a:spcPct val="0"/>
              </a:spcAft>
              <a:buSzPts val="2100"/>
              <a:buNone/>
              <a:defRPr sz="2100"/>
            </a:lvl9pPr>
          </a:lstStyle>
          <a:p>
            <a:r>
              <a:rPr lang="en-US"/>
              <a:t>Click to edit Master title style</a:t>
            </a:r>
            <a:endParaRPr/>
          </a:p>
        </p:txBody>
      </p:sp>
      <p:sp>
        <p:nvSpPr>
          <p:cNvPr id="471" name="Google Shape;471;p53"/>
          <p:cNvSpPr txBox="1">
            <a:spLocks noGrp="1"/>
          </p:cNvSpPr>
          <p:nvPr>
            <p:ph type="subTitle" idx="6"/>
          </p:nvPr>
        </p:nvSpPr>
        <p:spPr>
          <a:xfrm>
            <a:off x="3080450" y="3126725"/>
            <a:ext cx="37827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
        <p:nvSpPr>
          <p:cNvPr id="472" name="Google Shape;472;p53"/>
          <p:cNvSpPr txBox="1">
            <a:spLocks noGrp="1"/>
          </p:cNvSpPr>
          <p:nvPr>
            <p:ph type="title" idx="7"/>
          </p:nvPr>
        </p:nvSpPr>
        <p:spPr>
          <a:xfrm>
            <a:off x="883625" y="3945550"/>
            <a:ext cx="170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100"/>
              <a:buNone/>
              <a:defRPr sz="2100"/>
            </a:lvl1pPr>
            <a:lvl2pPr lvl="1" algn="ctr" rtl="0">
              <a:spcBef>
                <a:spcPct val="0"/>
              </a:spcBef>
              <a:spcAft>
                <a:spcPct val="0"/>
              </a:spcAft>
              <a:buSzPts val="2100"/>
              <a:buNone/>
              <a:defRPr sz="2100"/>
            </a:lvl2pPr>
            <a:lvl3pPr lvl="2" algn="ctr" rtl="0">
              <a:spcBef>
                <a:spcPct val="0"/>
              </a:spcBef>
              <a:spcAft>
                <a:spcPct val="0"/>
              </a:spcAft>
              <a:buSzPts val="2100"/>
              <a:buNone/>
              <a:defRPr sz="2100"/>
            </a:lvl3pPr>
            <a:lvl4pPr lvl="3" algn="ctr" rtl="0">
              <a:spcBef>
                <a:spcPct val="0"/>
              </a:spcBef>
              <a:spcAft>
                <a:spcPct val="0"/>
              </a:spcAft>
              <a:buSzPts val="2100"/>
              <a:buNone/>
              <a:defRPr sz="2100"/>
            </a:lvl4pPr>
            <a:lvl5pPr lvl="4" algn="ctr" rtl="0">
              <a:spcBef>
                <a:spcPct val="0"/>
              </a:spcBef>
              <a:spcAft>
                <a:spcPct val="0"/>
              </a:spcAft>
              <a:buSzPts val="2100"/>
              <a:buNone/>
              <a:defRPr sz="2100"/>
            </a:lvl5pPr>
            <a:lvl6pPr lvl="5" algn="ctr" rtl="0">
              <a:spcBef>
                <a:spcPct val="0"/>
              </a:spcBef>
              <a:spcAft>
                <a:spcPct val="0"/>
              </a:spcAft>
              <a:buSzPts val="2100"/>
              <a:buNone/>
              <a:defRPr sz="2100"/>
            </a:lvl6pPr>
            <a:lvl7pPr lvl="6" algn="ctr" rtl="0">
              <a:spcBef>
                <a:spcPct val="0"/>
              </a:spcBef>
              <a:spcAft>
                <a:spcPct val="0"/>
              </a:spcAft>
              <a:buSzPts val="2100"/>
              <a:buNone/>
              <a:defRPr sz="2100"/>
            </a:lvl7pPr>
            <a:lvl8pPr lvl="7" algn="ctr" rtl="0">
              <a:spcBef>
                <a:spcPct val="0"/>
              </a:spcBef>
              <a:spcAft>
                <a:spcPct val="0"/>
              </a:spcAft>
              <a:buSzPts val="2100"/>
              <a:buNone/>
              <a:defRPr sz="2100"/>
            </a:lvl8pPr>
            <a:lvl9pPr lvl="8" algn="ctr" rtl="0">
              <a:spcBef>
                <a:spcPct val="0"/>
              </a:spcBef>
              <a:spcAft>
                <a:spcPct val="0"/>
              </a:spcAft>
              <a:buSzPts val="2100"/>
              <a:buNone/>
              <a:defRPr sz="2100"/>
            </a:lvl9pPr>
          </a:lstStyle>
          <a:p>
            <a:r>
              <a:rPr lang="en-US"/>
              <a:t>Click to edit Master title style</a:t>
            </a:r>
            <a:endParaRPr/>
          </a:p>
        </p:txBody>
      </p:sp>
      <p:sp>
        <p:nvSpPr>
          <p:cNvPr id="473" name="Google Shape;473;p53"/>
          <p:cNvSpPr txBox="1">
            <a:spLocks noGrp="1"/>
          </p:cNvSpPr>
          <p:nvPr>
            <p:ph type="subTitle" idx="8"/>
          </p:nvPr>
        </p:nvSpPr>
        <p:spPr>
          <a:xfrm>
            <a:off x="3080450" y="394555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474"/>
        <p:cNvGrpSpPr/>
        <p:nvPr/>
      </p:nvGrpSpPr>
      <p:grpSpPr>
        <a:xfrm>
          <a:off x="0" y="0"/>
          <a:ext cx="0" cy="0"/>
          <a:chOff x="0" y="0"/>
          <a:chExt cx="0" cy="0"/>
        </a:xfrm>
      </p:grpSpPr>
      <p:pic>
        <p:nvPicPr>
          <p:cNvPr id="475" name="Google Shape;475;p54"/>
          <p:cNvPicPr preferRelativeResize="0"/>
          <p:nvPr/>
        </p:nvPicPr>
        <p:blipFill>
          <a:blip r:embed="rId2">
            <a:alphaModFix amt="57000"/>
          </a:blip>
          <a:stretch>
            <a:fillRect/>
          </a:stretch>
        </p:blipFill>
        <p:spPr>
          <a:xfrm rot="10800000">
            <a:off x="2" y="0"/>
            <a:ext cx="9144000" cy="5143500"/>
          </a:xfrm>
          <a:prstGeom prst="rect">
            <a:avLst/>
          </a:prstGeom>
          <a:noFill/>
          <a:ln>
            <a:noFill/>
          </a:ln>
        </p:spPr>
      </p:pic>
      <p:pic>
        <p:nvPicPr>
          <p:cNvPr id="476" name="Google Shape;476;p54"/>
          <p:cNvPicPr preferRelativeResize="0"/>
          <p:nvPr/>
        </p:nvPicPr>
        <p:blipFill>
          <a:blip r:embed="rId3">
            <a:alphaModFix amt="16000"/>
          </a:blip>
          <a:stretch>
            <a:fillRect/>
          </a:stretch>
        </p:blipFill>
        <p:spPr>
          <a:xfrm rot="10800000">
            <a:off x="0" y="2027050"/>
            <a:ext cx="9144003" cy="3116462"/>
          </a:xfrm>
          <a:prstGeom prst="rect">
            <a:avLst/>
          </a:prstGeom>
          <a:noFill/>
          <a:ln>
            <a:noFill/>
          </a:ln>
        </p:spPr>
      </p:pic>
      <p:sp>
        <p:nvSpPr>
          <p:cNvPr id="477" name="Google Shape;477;p54"/>
          <p:cNvSpPr txBox="1">
            <a:spLocks noGrp="1"/>
          </p:cNvSpPr>
          <p:nvPr>
            <p:ph type="title"/>
          </p:nvPr>
        </p:nvSpPr>
        <p:spPr>
          <a:xfrm flipH="1">
            <a:off x="2476075" y="1588775"/>
            <a:ext cx="4291200" cy="114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6000"/>
              <a:buNone/>
              <a:defRPr sz="7200"/>
            </a:lvl1pPr>
            <a:lvl2pPr lvl="1" algn="ctr" rtl="0">
              <a:spcBef>
                <a:spcPct val="0"/>
              </a:spcBef>
              <a:spcAft>
                <a:spcPct val="0"/>
              </a:spcAft>
              <a:buSzPts val="6000"/>
              <a:buNone/>
              <a:defRPr sz="6000"/>
            </a:lvl2pPr>
            <a:lvl3pPr lvl="2" algn="ctr" rtl="0">
              <a:spcBef>
                <a:spcPct val="0"/>
              </a:spcBef>
              <a:spcAft>
                <a:spcPct val="0"/>
              </a:spcAft>
              <a:buSzPts val="6000"/>
              <a:buNone/>
              <a:defRPr sz="6000"/>
            </a:lvl3pPr>
            <a:lvl4pPr lvl="3" algn="ctr" rtl="0">
              <a:spcBef>
                <a:spcPct val="0"/>
              </a:spcBef>
              <a:spcAft>
                <a:spcPct val="0"/>
              </a:spcAft>
              <a:buSzPts val="6000"/>
              <a:buNone/>
              <a:defRPr sz="6000"/>
            </a:lvl4pPr>
            <a:lvl5pPr lvl="4" algn="ctr" rtl="0">
              <a:spcBef>
                <a:spcPct val="0"/>
              </a:spcBef>
              <a:spcAft>
                <a:spcPct val="0"/>
              </a:spcAft>
              <a:buSzPts val="6000"/>
              <a:buNone/>
              <a:defRPr sz="6000"/>
            </a:lvl5pPr>
            <a:lvl6pPr lvl="5" algn="ctr" rtl="0">
              <a:spcBef>
                <a:spcPct val="0"/>
              </a:spcBef>
              <a:spcAft>
                <a:spcPct val="0"/>
              </a:spcAft>
              <a:buSzPts val="6000"/>
              <a:buNone/>
              <a:defRPr sz="6000"/>
            </a:lvl6pPr>
            <a:lvl7pPr lvl="6" algn="ctr" rtl="0">
              <a:spcBef>
                <a:spcPct val="0"/>
              </a:spcBef>
              <a:spcAft>
                <a:spcPct val="0"/>
              </a:spcAft>
              <a:buSzPts val="6000"/>
              <a:buNone/>
              <a:defRPr sz="6000"/>
            </a:lvl7pPr>
            <a:lvl8pPr lvl="7" algn="ctr" rtl="0">
              <a:spcBef>
                <a:spcPct val="0"/>
              </a:spcBef>
              <a:spcAft>
                <a:spcPct val="0"/>
              </a:spcAft>
              <a:buSzPts val="6000"/>
              <a:buNone/>
              <a:defRPr sz="6000"/>
            </a:lvl8pPr>
            <a:lvl9pPr lvl="8" algn="ctr" rtl="0">
              <a:spcBef>
                <a:spcPct val="0"/>
              </a:spcBef>
              <a:spcAft>
                <a:spcPct val="0"/>
              </a:spcAft>
              <a:buSzPts val="6000"/>
              <a:buNone/>
              <a:defRPr sz="6000"/>
            </a:lvl9pPr>
          </a:lstStyle>
          <a:p>
            <a:r>
              <a:rPr lang="en-US"/>
              <a:t>Click to edit Master title style</a:t>
            </a:r>
            <a:endParaRPr/>
          </a:p>
        </p:txBody>
      </p:sp>
      <p:sp>
        <p:nvSpPr>
          <p:cNvPr id="478" name="Google Shape;478;p54"/>
          <p:cNvSpPr txBox="1">
            <a:spLocks noGrp="1"/>
          </p:cNvSpPr>
          <p:nvPr>
            <p:ph type="subTitle" idx="1"/>
          </p:nvPr>
        </p:nvSpPr>
        <p:spPr>
          <a:xfrm flipH="1">
            <a:off x="2476075" y="2968230"/>
            <a:ext cx="4291200" cy="5865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479"/>
        <p:cNvGrpSpPr/>
        <p:nvPr/>
      </p:nvGrpSpPr>
      <p:grpSpPr>
        <a:xfrm>
          <a:off x="0" y="0"/>
          <a:ext cx="0" cy="0"/>
          <a:chOff x="0" y="0"/>
          <a:chExt cx="0" cy="0"/>
        </a:xfrm>
      </p:grpSpPr>
      <p:pic>
        <p:nvPicPr>
          <p:cNvPr id="480" name="Google Shape;480;p55"/>
          <p:cNvPicPr preferRelativeResize="0"/>
          <p:nvPr/>
        </p:nvPicPr>
        <p:blipFill>
          <a:blip r:embed="rId2">
            <a:alphaModFix amt="57000"/>
          </a:blip>
          <a:stretch>
            <a:fillRect/>
          </a:stretch>
        </p:blipFill>
        <p:spPr>
          <a:xfrm rot="10800000">
            <a:off x="2" y="0"/>
            <a:ext cx="9144000" cy="5143500"/>
          </a:xfrm>
          <a:prstGeom prst="rect">
            <a:avLst/>
          </a:prstGeom>
          <a:noFill/>
          <a:ln>
            <a:noFill/>
          </a:ln>
        </p:spPr>
      </p:pic>
      <p:sp>
        <p:nvSpPr>
          <p:cNvPr id="481" name="Google Shape;481;p55"/>
          <p:cNvSpPr txBox="1">
            <a:spLocks noGrp="1"/>
          </p:cNvSpPr>
          <p:nvPr>
            <p:ph type="title"/>
          </p:nvPr>
        </p:nvSpPr>
        <p:spPr>
          <a:xfrm flipH="1">
            <a:off x="4320775" y="1588775"/>
            <a:ext cx="4110000" cy="114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6000"/>
              <a:buNone/>
              <a:defRPr sz="7200"/>
            </a:lvl1pPr>
            <a:lvl2pPr lvl="1" rtl="0">
              <a:spcBef>
                <a:spcPct val="0"/>
              </a:spcBef>
              <a:spcAft>
                <a:spcPct val="0"/>
              </a:spcAft>
              <a:buSzPts val="6000"/>
              <a:buNone/>
              <a:defRPr sz="6000"/>
            </a:lvl2pPr>
            <a:lvl3pPr lvl="2" rtl="0">
              <a:spcBef>
                <a:spcPct val="0"/>
              </a:spcBef>
              <a:spcAft>
                <a:spcPct val="0"/>
              </a:spcAft>
              <a:buSzPts val="6000"/>
              <a:buNone/>
              <a:defRPr sz="6000"/>
            </a:lvl3pPr>
            <a:lvl4pPr lvl="3" rtl="0">
              <a:spcBef>
                <a:spcPct val="0"/>
              </a:spcBef>
              <a:spcAft>
                <a:spcPct val="0"/>
              </a:spcAft>
              <a:buSzPts val="6000"/>
              <a:buNone/>
              <a:defRPr sz="6000"/>
            </a:lvl4pPr>
            <a:lvl5pPr lvl="4" rtl="0">
              <a:spcBef>
                <a:spcPct val="0"/>
              </a:spcBef>
              <a:spcAft>
                <a:spcPct val="0"/>
              </a:spcAft>
              <a:buSzPts val="6000"/>
              <a:buNone/>
              <a:defRPr sz="6000"/>
            </a:lvl5pPr>
            <a:lvl6pPr lvl="5" rtl="0">
              <a:spcBef>
                <a:spcPct val="0"/>
              </a:spcBef>
              <a:spcAft>
                <a:spcPct val="0"/>
              </a:spcAft>
              <a:buSzPts val="6000"/>
              <a:buNone/>
              <a:defRPr sz="6000"/>
            </a:lvl6pPr>
            <a:lvl7pPr lvl="6" rtl="0">
              <a:spcBef>
                <a:spcPct val="0"/>
              </a:spcBef>
              <a:spcAft>
                <a:spcPct val="0"/>
              </a:spcAft>
              <a:buSzPts val="6000"/>
              <a:buNone/>
              <a:defRPr sz="6000"/>
            </a:lvl7pPr>
            <a:lvl8pPr lvl="7" rtl="0">
              <a:spcBef>
                <a:spcPct val="0"/>
              </a:spcBef>
              <a:spcAft>
                <a:spcPct val="0"/>
              </a:spcAft>
              <a:buSzPts val="6000"/>
              <a:buNone/>
              <a:defRPr sz="6000"/>
            </a:lvl8pPr>
            <a:lvl9pPr lvl="8" rtl="0">
              <a:spcBef>
                <a:spcPct val="0"/>
              </a:spcBef>
              <a:spcAft>
                <a:spcPct val="0"/>
              </a:spcAft>
              <a:buSzPts val="6000"/>
              <a:buNone/>
              <a:defRPr sz="6000"/>
            </a:lvl9pPr>
          </a:lstStyle>
          <a:p>
            <a:r>
              <a:rPr lang="en-US"/>
              <a:t>Click to edit Master title style</a:t>
            </a:r>
            <a:endParaRPr/>
          </a:p>
        </p:txBody>
      </p:sp>
      <p:sp>
        <p:nvSpPr>
          <p:cNvPr id="482" name="Google Shape;482;p55"/>
          <p:cNvSpPr txBox="1">
            <a:spLocks noGrp="1"/>
          </p:cNvSpPr>
          <p:nvPr>
            <p:ph type="subTitle" idx="1"/>
          </p:nvPr>
        </p:nvSpPr>
        <p:spPr>
          <a:xfrm flipH="1">
            <a:off x="4320775" y="2968225"/>
            <a:ext cx="4110000" cy="5865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a:solidFill>
                  <a:schemeClr val="dk1"/>
                </a:solidFill>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grpSp>
        <p:nvGrpSpPr>
          <p:cNvPr id="2" name="Google Shape;483;p55"/>
          <p:cNvGrpSpPr/>
          <p:nvPr/>
        </p:nvGrpSpPr>
        <p:grpSpPr>
          <a:xfrm rot="10800000" flipH="1">
            <a:off x="-616659" y="-488554"/>
            <a:ext cx="10865580" cy="6700154"/>
            <a:chOff x="-713684" y="-2669900"/>
            <a:chExt cx="10865580" cy="6700154"/>
          </a:xfrm>
        </p:grpSpPr>
        <p:pic>
          <p:nvPicPr>
            <p:cNvPr id="484" name="Google Shape;484;p55"/>
            <p:cNvPicPr preferRelativeResize="0"/>
            <p:nvPr/>
          </p:nvPicPr>
          <p:blipFill>
            <a:blip r:embed="rId3">
              <a:alphaModFix amt="29000"/>
            </a:blip>
            <a:stretch>
              <a:fillRect/>
            </a:stretch>
          </p:blipFill>
          <p:spPr>
            <a:xfrm>
              <a:off x="7270673" y="-2669900"/>
              <a:ext cx="2881223" cy="2929874"/>
            </a:xfrm>
            <a:prstGeom prst="rect">
              <a:avLst/>
            </a:prstGeom>
            <a:noFill/>
            <a:ln>
              <a:noFill/>
            </a:ln>
          </p:spPr>
        </p:pic>
        <p:pic>
          <p:nvPicPr>
            <p:cNvPr id="485" name="Google Shape;485;p55"/>
            <p:cNvPicPr preferRelativeResize="0"/>
            <p:nvPr/>
          </p:nvPicPr>
          <p:blipFill>
            <a:blip r:embed="rId4">
              <a:alphaModFix amt="43000"/>
            </a:blip>
            <a:stretch>
              <a:fillRect/>
            </a:stretch>
          </p:blipFill>
          <p:spPr>
            <a:xfrm rot="4408896">
              <a:off x="22199" y="1619500"/>
              <a:ext cx="1486300" cy="2644623"/>
            </a:xfrm>
            <a:prstGeom prst="rect">
              <a:avLst/>
            </a:prstGeom>
            <a:noFill/>
            <a:ln>
              <a:noFill/>
            </a:ln>
          </p:spPr>
        </p:pic>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0">
  <p:cSld name="Title and text 10">
    <p:spTree>
      <p:nvGrpSpPr>
        <p:cNvPr id="1" name="Shape 486"/>
        <p:cNvGrpSpPr/>
        <p:nvPr/>
      </p:nvGrpSpPr>
      <p:grpSpPr>
        <a:xfrm>
          <a:off x="0" y="0"/>
          <a:ext cx="0" cy="0"/>
          <a:chOff x="0" y="0"/>
          <a:chExt cx="0" cy="0"/>
        </a:xfrm>
      </p:grpSpPr>
      <p:pic>
        <p:nvPicPr>
          <p:cNvPr id="487" name="Google Shape;487;p56"/>
          <p:cNvPicPr preferRelativeResize="0"/>
          <p:nvPr/>
        </p:nvPicPr>
        <p:blipFill>
          <a:blip r:embed="rId2">
            <a:alphaModFix amt="57000"/>
          </a:blip>
          <a:stretch>
            <a:fillRect/>
          </a:stretch>
        </p:blipFill>
        <p:spPr>
          <a:xfrm rot="10800000">
            <a:off x="2" y="0"/>
            <a:ext cx="9144000" cy="5143500"/>
          </a:xfrm>
          <a:prstGeom prst="rect">
            <a:avLst/>
          </a:prstGeom>
          <a:noFill/>
          <a:ln>
            <a:noFill/>
          </a:ln>
        </p:spPr>
      </p:pic>
      <p:sp>
        <p:nvSpPr>
          <p:cNvPr id="488" name="Google Shape;488;p56"/>
          <p:cNvSpPr txBox="1">
            <a:spLocks noGrp="1"/>
          </p:cNvSpPr>
          <p:nvPr>
            <p:ph type="title"/>
          </p:nvPr>
        </p:nvSpPr>
        <p:spPr>
          <a:xfrm>
            <a:off x="4408076" y="1740900"/>
            <a:ext cx="28611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2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489" name="Google Shape;489;p56"/>
          <p:cNvSpPr txBox="1">
            <a:spLocks noGrp="1"/>
          </p:cNvSpPr>
          <p:nvPr>
            <p:ph type="subTitle" idx="1"/>
          </p:nvPr>
        </p:nvSpPr>
        <p:spPr>
          <a:xfrm>
            <a:off x="4408076" y="2313597"/>
            <a:ext cx="2861100" cy="1089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a:solidFill>
                  <a:schemeClr val="dk1"/>
                </a:solidFill>
              </a:defRPr>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r>
              <a:rPr lang="en-US"/>
              <a:t>Click to edit Master subtitle style</a:t>
            </a:r>
            <a:endParaRPr/>
          </a:p>
        </p:txBody>
      </p:sp>
      <p:grpSp>
        <p:nvGrpSpPr>
          <p:cNvPr id="2" name="Google Shape;490;p56"/>
          <p:cNvGrpSpPr/>
          <p:nvPr/>
        </p:nvGrpSpPr>
        <p:grpSpPr>
          <a:xfrm rot="10800000">
            <a:off x="-891002" y="3689351"/>
            <a:ext cx="10578908" cy="2929874"/>
            <a:chOff x="-891002" y="-1228775"/>
            <a:chExt cx="10578908" cy="2929874"/>
          </a:xfrm>
        </p:grpSpPr>
        <p:pic>
          <p:nvPicPr>
            <p:cNvPr id="491" name="Google Shape;491;p56"/>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492" name="Google Shape;492;p56"/>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93"/>
        <p:cNvGrpSpPr/>
        <p:nvPr/>
      </p:nvGrpSpPr>
      <p:grpSpPr>
        <a:xfrm>
          <a:off x="0" y="0"/>
          <a:ext cx="0" cy="0"/>
          <a:chOff x="0" y="0"/>
          <a:chExt cx="0" cy="0"/>
        </a:xfrm>
      </p:grpSpPr>
      <p:pic>
        <p:nvPicPr>
          <p:cNvPr id="494" name="Google Shape;494;p57"/>
          <p:cNvPicPr preferRelativeResize="0"/>
          <p:nvPr/>
        </p:nvPicPr>
        <p:blipFill>
          <a:blip r:embed="rId2">
            <a:alphaModFix amt="57000"/>
          </a:blip>
          <a:stretch>
            <a:fillRect/>
          </a:stretch>
        </p:blipFill>
        <p:spPr>
          <a:xfrm rot="10800000">
            <a:off x="3" y="6"/>
            <a:ext cx="9144000" cy="5143500"/>
          </a:xfrm>
          <a:prstGeom prst="rect">
            <a:avLst/>
          </a:prstGeom>
          <a:noFill/>
          <a:ln>
            <a:noFill/>
          </a:ln>
        </p:spPr>
      </p:pic>
      <p:pic>
        <p:nvPicPr>
          <p:cNvPr id="495" name="Google Shape;495;p57"/>
          <p:cNvPicPr preferRelativeResize="0"/>
          <p:nvPr/>
        </p:nvPicPr>
        <p:blipFill>
          <a:blip r:embed="rId3">
            <a:alphaModFix amt="16000"/>
          </a:blip>
          <a:stretch>
            <a:fillRect/>
          </a:stretch>
        </p:blipFill>
        <p:spPr>
          <a:xfrm flipH="1">
            <a:off x="0" y="0"/>
            <a:ext cx="9144003" cy="3116462"/>
          </a:xfrm>
          <a:prstGeom prst="rect">
            <a:avLst/>
          </a:prstGeom>
          <a:noFill/>
          <a:ln>
            <a:noFill/>
          </a:ln>
        </p:spPr>
      </p:pic>
      <p:sp>
        <p:nvSpPr>
          <p:cNvPr id="496" name="Google Shape;496;p57"/>
          <p:cNvSpPr txBox="1">
            <a:spLocks noGrp="1"/>
          </p:cNvSpPr>
          <p:nvPr>
            <p:ph type="subTitle" idx="1"/>
          </p:nvPr>
        </p:nvSpPr>
        <p:spPr>
          <a:xfrm>
            <a:off x="2478875" y="3859275"/>
            <a:ext cx="4186200" cy="7494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Clr>
                <a:srgbClr val="434343"/>
              </a:buClr>
              <a:buSzPts val="1400"/>
              <a:buFont typeface="Anaheim"/>
              <a:buChar char="○"/>
              <a:defRPr>
                <a:solidFill>
                  <a:schemeClr val="dk1"/>
                </a:solidFill>
              </a:defRPr>
            </a:lvl1pPr>
            <a:lvl2pPr lvl="1" algn="ctr" rtl="0">
              <a:lnSpc>
                <a:spcPct val="100000"/>
              </a:lnSpc>
              <a:spcBef>
                <a:spcPts val="1000"/>
              </a:spcBef>
              <a:spcAft>
                <a:spcPct val="0"/>
              </a:spcAft>
              <a:buClr>
                <a:srgbClr val="434343"/>
              </a:buClr>
              <a:buSzPts val="1200"/>
              <a:buFont typeface="Roboto Condensed Light"/>
              <a:buChar char="○"/>
              <a:defRPr/>
            </a:lvl2pPr>
            <a:lvl3pPr lvl="2" algn="ctr" rtl="0">
              <a:lnSpc>
                <a:spcPct val="100000"/>
              </a:lnSpc>
              <a:spcBef>
                <a:spcPct val="0"/>
              </a:spcBef>
              <a:spcAft>
                <a:spcPct val="0"/>
              </a:spcAft>
              <a:buClr>
                <a:srgbClr val="434343"/>
              </a:buClr>
              <a:buSzPts val="1200"/>
              <a:buFont typeface="Roboto Condensed Light"/>
              <a:buChar char="■"/>
              <a:defRPr/>
            </a:lvl3pPr>
            <a:lvl4pPr lvl="3" algn="ctr" rtl="0">
              <a:lnSpc>
                <a:spcPct val="100000"/>
              </a:lnSpc>
              <a:spcBef>
                <a:spcPct val="0"/>
              </a:spcBef>
              <a:spcAft>
                <a:spcPct val="0"/>
              </a:spcAft>
              <a:buClr>
                <a:srgbClr val="434343"/>
              </a:buClr>
              <a:buSzPts val="1200"/>
              <a:buFont typeface="Roboto Condensed Light"/>
              <a:buChar char="●"/>
              <a:defRPr/>
            </a:lvl4pPr>
            <a:lvl5pPr lvl="4" algn="ctr" rtl="0">
              <a:lnSpc>
                <a:spcPct val="100000"/>
              </a:lnSpc>
              <a:spcBef>
                <a:spcPct val="0"/>
              </a:spcBef>
              <a:spcAft>
                <a:spcPct val="0"/>
              </a:spcAft>
              <a:buClr>
                <a:srgbClr val="434343"/>
              </a:buClr>
              <a:buSzPts val="1200"/>
              <a:buFont typeface="Roboto Condensed Light"/>
              <a:buChar char="○"/>
              <a:defRPr/>
            </a:lvl5pPr>
            <a:lvl6pPr lvl="5" algn="ctr" rtl="0">
              <a:lnSpc>
                <a:spcPct val="100000"/>
              </a:lnSpc>
              <a:spcBef>
                <a:spcPct val="0"/>
              </a:spcBef>
              <a:spcAft>
                <a:spcPct val="0"/>
              </a:spcAft>
              <a:buClr>
                <a:srgbClr val="434343"/>
              </a:buClr>
              <a:buSzPts val="1200"/>
              <a:buFont typeface="Roboto Condensed Light"/>
              <a:buChar char="■"/>
              <a:defRPr/>
            </a:lvl6pPr>
            <a:lvl7pPr lvl="6" algn="ctr" rtl="0">
              <a:lnSpc>
                <a:spcPct val="100000"/>
              </a:lnSpc>
              <a:spcBef>
                <a:spcPct val="0"/>
              </a:spcBef>
              <a:spcAft>
                <a:spcPct val="0"/>
              </a:spcAft>
              <a:buClr>
                <a:srgbClr val="434343"/>
              </a:buClr>
              <a:buSzPts val="1200"/>
              <a:buFont typeface="Roboto Condensed Light"/>
              <a:buChar char="●"/>
              <a:defRPr/>
            </a:lvl7pPr>
            <a:lvl8pPr lvl="7" algn="ctr" rtl="0">
              <a:lnSpc>
                <a:spcPct val="100000"/>
              </a:lnSpc>
              <a:spcBef>
                <a:spcPct val="0"/>
              </a:spcBef>
              <a:spcAft>
                <a:spcPct val="0"/>
              </a:spcAft>
              <a:buClr>
                <a:srgbClr val="434343"/>
              </a:buClr>
              <a:buSzPts val="1200"/>
              <a:buFont typeface="Roboto Condensed Light"/>
              <a:buChar char="○"/>
              <a:defRPr/>
            </a:lvl8pPr>
            <a:lvl9pPr lvl="8" algn="ctr" rtl="0">
              <a:lnSpc>
                <a:spcPct val="100000"/>
              </a:lnSpc>
              <a:spcBef>
                <a:spcPct val="0"/>
              </a:spcBef>
              <a:spcAft>
                <a:spcPct val="0"/>
              </a:spcAft>
              <a:buClr>
                <a:srgbClr val="434343"/>
              </a:buClr>
              <a:buSzPts val="1200"/>
              <a:buFont typeface="Roboto Condensed Light"/>
              <a:buChar char="■"/>
              <a:defRPr/>
            </a:lvl9pPr>
          </a:lstStyle>
          <a:p>
            <a:r>
              <a:rPr lang="en-US"/>
              <a:t>Click to edit Master subtitle style</a:t>
            </a:r>
            <a:endParaRPr/>
          </a:p>
        </p:txBody>
      </p:sp>
      <p:sp>
        <p:nvSpPr>
          <p:cNvPr id="497" name="Google Shape;497;p57"/>
          <p:cNvSpPr txBox="1">
            <a:spLocks noGrp="1"/>
          </p:cNvSpPr>
          <p:nvPr>
            <p:ph type="title"/>
          </p:nvPr>
        </p:nvSpPr>
        <p:spPr>
          <a:xfrm>
            <a:off x="715100" y="535000"/>
            <a:ext cx="77088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2500"/>
              <a:buNone/>
              <a:defRPr sz="2500"/>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8"/>
        <p:cNvGrpSpPr/>
        <p:nvPr/>
      </p:nvGrpSpPr>
      <p:grpSpPr>
        <a:xfrm>
          <a:off x="0" y="0"/>
          <a:ext cx="0" cy="0"/>
          <a:chOff x="0" y="0"/>
          <a:chExt cx="0" cy="0"/>
        </a:xfrm>
      </p:grpSpPr>
      <p:pic>
        <p:nvPicPr>
          <p:cNvPr id="499" name="Google Shape;499;p58"/>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00" name="Google Shape;500;p58"/>
          <p:cNvPicPr preferRelativeResize="0"/>
          <p:nvPr/>
        </p:nvPicPr>
        <p:blipFill>
          <a:blip r:embed="rId3">
            <a:alphaModFix amt="30000"/>
          </a:blip>
          <a:stretch>
            <a:fillRect/>
          </a:stretch>
        </p:blipFill>
        <p:spPr>
          <a:xfrm flipH="1">
            <a:off x="-2015" y="-955475"/>
            <a:ext cx="9144003" cy="6098975"/>
          </a:xfrm>
          <a:prstGeom prst="rect">
            <a:avLst/>
          </a:prstGeom>
          <a:noFill/>
          <a:ln>
            <a:noFill/>
          </a:ln>
        </p:spPr>
      </p:pic>
      <p:sp>
        <p:nvSpPr>
          <p:cNvPr id="501" name="Google Shape;501;p58"/>
          <p:cNvSpPr txBox="1">
            <a:spLocks noGrp="1"/>
          </p:cNvSpPr>
          <p:nvPr>
            <p:ph type="ctrTitle"/>
          </p:nvPr>
        </p:nvSpPr>
        <p:spPr>
          <a:xfrm>
            <a:off x="2429950" y="418979"/>
            <a:ext cx="4284000" cy="9978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5200"/>
              <a:buNone/>
              <a:defRPr sz="5500"/>
            </a:lvl1pPr>
            <a:lvl2pPr lvl="1" algn="ctr" rtl="0">
              <a:spcBef>
                <a:spcPct val="0"/>
              </a:spcBef>
              <a:spcAft>
                <a:spcPct val="0"/>
              </a:spcAft>
              <a:buSzPts val="5200"/>
              <a:buNone/>
              <a:defRPr sz="5200"/>
            </a:lvl2pPr>
            <a:lvl3pPr lvl="2" algn="ctr" rtl="0">
              <a:spcBef>
                <a:spcPct val="0"/>
              </a:spcBef>
              <a:spcAft>
                <a:spcPct val="0"/>
              </a:spcAft>
              <a:buSzPts val="5200"/>
              <a:buNone/>
              <a:defRPr sz="5200"/>
            </a:lvl3pPr>
            <a:lvl4pPr lvl="3" algn="ctr" rtl="0">
              <a:spcBef>
                <a:spcPct val="0"/>
              </a:spcBef>
              <a:spcAft>
                <a:spcPct val="0"/>
              </a:spcAft>
              <a:buSzPts val="5200"/>
              <a:buNone/>
              <a:defRPr sz="5200"/>
            </a:lvl4pPr>
            <a:lvl5pPr lvl="4" algn="ctr" rtl="0">
              <a:spcBef>
                <a:spcPct val="0"/>
              </a:spcBef>
              <a:spcAft>
                <a:spcPct val="0"/>
              </a:spcAft>
              <a:buSzPts val="5200"/>
              <a:buNone/>
              <a:defRPr sz="5200"/>
            </a:lvl5pPr>
            <a:lvl6pPr lvl="5" algn="ctr" rtl="0">
              <a:spcBef>
                <a:spcPct val="0"/>
              </a:spcBef>
              <a:spcAft>
                <a:spcPct val="0"/>
              </a:spcAft>
              <a:buSzPts val="5200"/>
              <a:buNone/>
              <a:defRPr sz="5200"/>
            </a:lvl6pPr>
            <a:lvl7pPr lvl="6" algn="ctr" rtl="0">
              <a:spcBef>
                <a:spcPct val="0"/>
              </a:spcBef>
              <a:spcAft>
                <a:spcPct val="0"/>
              </a:spcAft>
              <a:buSzPts val="5200"/>
              <a:buNone/>
              <a:defRPr sz="5200"/>
            </a:lvl7pPr>
            <a:lvl8pPr lvl="7" algn="ctr" rtl="0">
              <a:spcBef>
                <a:spcPct val="0"/>
              </a:spcBef>
              <a:spcAft>
                <a:spcPct val="0"/>
              </a:spcAft>
              <a:buSzPts val="5200"/>
              <a:buNone/>
              <a:defRPr sz="5200"/>
            </a:lvl8pPr>
            <a:lvl9pPr lvl="8" algn="ctr" rtl="0">
              <a:spcBef>
                <a:spcPct val="0"/>
              </a:spcBef>
              <a:spcAft>
                <a:spcPct val="0"/>
              </a:spcAft>
              <a:buSzPts val="5200"/>
              <a:buNone/>
              <a:defRPr sz="5200"/>
            </a:lvl9pPr>
          </a:lstStyle>
          <a:p>
            <a:r>
              <a:rPr lang="en-US"/>
              <a:t>Click to edit Master title style</a:t>
            </a:r>
            <a:endParaRPr/>
          </a:p>
        </p:txBody>
      </p:sp>
      <p:sp>
        <p:nvSpPr>
          <p:cNvPr id="502" name="Google Shape;502;p58"/>
          <p:cNvSpPr txBox="1">
            <a:spLocks noGrp="1"/>
          </p:cNvSpPr>
          <p:nvPr>
            <p:ph type="subTitle" idx="1"/>
          </p:nvPr>
        </p:nvSpPr>
        <p:spPr>
          <a:xfrm>
            <a:off x="2425075" y="1659495"/>
            <a:ext cx="4293900" cy="12294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a:lvl1pPr>
            <a:lvl2pPr lvl="1" algn="ctr" rtl="0">
              <a:lnSpc>
                <a:spcPct val="100000"/>
              </a:lnSpc>
              <a:spcBef>
                <a:spcPct val="0"/>
              </a:spcBef>
              <a:spcAft>
                <a:spcPct val="0"/>
              </a:spcAft>
              <a:buSzPts val="1800"/>
              <a:buNone/>
              <a:defRPr sz="1800"/>
            </a:lvl2pPr>
            <a:lvl3pPr lvl="2" algn="ctr" rtl="0">
              <a:lnSpc>
                <a:spcPct val="100000"/>
              </a:lnSpc>
              <a:spcBef>
                <a:spcPct val="0"/>
              </a:spcBef>
              <a:spcAft>
                <a:spcPct val="0"/>
              </a:spcAft>
              <a:buSzPts val="1800"/>
              <a:buNone/>
              <a:defRPr sz="1800"/>
            </a:lvl3pPr>
            <a:lvl4pPr lvl="3" algn="ctr" rtl="0">
              <a:lnSpc>
                <a:spcPct val="100000"/>
              </a:lnSpc>
              <a:spcBef>
                <a:spcPct val="0"/>
              </a:spcBef>
              <a:spcAft>
                <a:spcPct val="0"/>
              </a:spcAft>
              <a:buSzPts val="1800"/>
              <a:buNone/>
              <a:defRPr sz="1800"/>
            </a:lvl4pPr>
            <a:lvl5pPr lvl="4" algn="ctr" rtl="0">
              <a:lnSpc>
                <a:spcPct val="100000"/>
              </a:lnSpc>
              <a:spcBef>
                <a:spcPct val="0"/>
              </a:spcBef>
              <a:spcAft>
                <a:spcPct val="0"/>
              </a:spcAft>
              <a:buSzPts val="1800"/>
              <a:buNone/>
              <a:defRPr sz="1800"/>
            </a:lvl5pPr>
            <a:lvl6pPr lvl="5" algn="ctr" rtl="0">
              <a:lnSpc>
                <a:spcPct val="100000"/>
              </a:lnSpc>
              <a:spcBef>
                <a:spcPct val="0"/>
              </a:spcBef>
              <a:spcAft>
                <a:spcPct val="0"/>
              </a:spcAft>
              <a:buSzPts val="1800"/>
              <a:buNone/>
              <a:defRPr sz="1800"/>
            </a:lvl6pPr>
            <a:lvl7pPr lvl="6" algn="ctr" rtl="0">
              <a:lnSpc>
                <a:spcPct val="100000"/>
              </a:lnSpc>
              <a:spcBef>
                <a:spcPct val="0"/>
              </a:spcBef>
              <a:spcAft>
                <a:spcPct val="0"/>
              </a:spcAft>
              <a:buSzPts val="1800"/>
              <a:buNone/>
              <a:defRPr sz="1800"/>
            </a:lvl7pPr>
            <a:lvl8pPr lvl="7" algn="ctr" rtl="0">
              <a:lnSpc>
                <a:spcPct val="100000"/>
              </a:lnSpc>
              <a:spcBef>
                <a:spcPct val="0"/>
              </a:spcBef>
              <a:spcAft>
                <a:spcPct val="0"/>
              </a:spcAft>
              <a:buSzPts val="1800"/>
              <a:buNone/>
              <a:defRPr sz="1800"/>
            </a:lvl8pPr>
            <a:lvl9pPr lvl="8" algn="ctr" rtl="0">
              <a:lnSpc>
                <a:spcPct val="100000"/>
              </a:lnSpc>
              <a:spcBef>
                <a:spcPct val="0"/>
              </a:spcBef>
              <a:spcAft>
                <a:spcPct val="0"/>
              </a:spcAft>
              <a:buSzPts val="1800"/>
              <a:buNone/>
              <a:defRPr sz="1800"/>
            </a:lvl9pPr>
          </a:lstStyle>
          <a:p>
            <a:r>
              <a:rPr lang="en-US"/>
              <a:t>Click to edit Master subtitle style</a:t>
            </a:r>
            <a:endParaRPr/>
          </a:p>
        </p:txBody>
      </p:sp>
      <p:sp>
        <p:nvSpPr>
          <p:cNvPr id="503" name="Google Shape;503;p58"/>
          <p:cNvSpPr txBox="1"/>
          <p:nvPr/>
        </p:nvSpPr>
        <p:spPr>
          <a:xfrm>
            <a:off x="2825850" y="3686879"/>
            <a:ext cx="34923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ct val="0"/>
              </a:spcAft>
              <a:buNone/>
            </a:pPr>
            <a:r>
              <a:rPr lang="en" sz="1200">
                <a:solidFill>
                  <a:schemeClr val="dk1"/>
                </a:solidFill>
                <a:latin typeface="Quicksand"/>
                <a:ea typeface="Quicksand"/>
                <a:cs typeface="Quicksand"/>
                <a:sym typeface="Quicksand"/>
              </a:rPr>
              <a:t>CREDITS: This presentation template was created by </a:t>
            </a:r>
            <a:r>
              <a:rPr lang="en" sz="1200">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Slidesgo</a:t>
            </a:r>
            <a:r>
              <a:rPr lang="en" sz="1200">
                <a:solidFill>
                  <a:schemeClr val="dk1"/>
                </a:solidFill>
                <a:latin typeface="Quicksand"/>
                <a:ea typeface="Quicksand"/>
                <a:cs typeface="Quicksand"/>
                <a:sym typeface="Quicksand"/>
              </a:rPr>
              <a:t>, including icons by </a:t>
            </a:r>
            <a:r>
              <a:rPr lang="en" sz="1200">
                <a:solidFill>
                  <a:schemeClr val="dk1"/>
                </a:solidFill>
                <a:uFill>
                  <a:noFill/>
                </a:uFill>
                <a:latin typeface="Quicksand"/>
                <a:ea typeface="Quicksand"/>
                <a:cs typeface="Quicksand"/>
                <a:sym typeface="Quicksand"/>
                <a:hlinkClick r:id="rId5">
                  <a:extLst>
                    <a:ext uri="{A12FA001-AC4F-418D-AE19-62706E023703}">
                      <ahyp:hlinkClr xmlns:ahyp="http://schemas.microsoft.com/office/drawing/2018/hyperlinkcolor" val="tx"/>
                    </a:ext>
                  </a:extLst>
                </a:hlinkClick>
              </a:rPr>
              <a:t>Flaticon</a:t>
            </a:r>
            <a:r>
              <a:rPr lang="en" sz="1200">
                <a:solidFill>
                  <a:schemeClr val="dk1"/>
                </a:solidFill>
                <a:latin typeface="Quicksand"/>
                <a:ea typeface="Quicksand"/>
                <a:cs typeface="Quicksand"/>
                <a:sym typeface="Quicksand"/>
              </a:rPr>
              <a:t> </a:t>
            </a:r>
            <a:r>
              <a:rPr lang="en" sz="1200">
                <a:solidFill>
                  <a:schemeClr val="dk1"/>
                </a:solidFill>
                <a:highlight>
                  <a:srgbClr val="DFDEFC"/>
                </a:highlight>
                <a:latin typeface="Quicksand"/>
                <a:ea typeface="Quicksand"/>
                <a:cs typeface="Quicksand"/>
                <a:sym typeface="Quicksand"/>
              </a:rPr>
              <a:t>and</a:t>
            </a:r>
            <a:r>
              <a:rPr lang="en" sz="1200">
                <a:solidFill>
                  <a:schemeClr val="dk1"/>
                </a:solidFill>
                <a:latin typeface="Quicksand"/>
                <a:ea typeface="Quicksand"/>
                <a:cs typeface="Quicksand"/>
                <a:sym typeface="Quicksand"/>
              </a:rPr>
              <a:t> infographics &amp; images by </a:t>
            </a:r>
            <a:r>
              <a:rPr lang="en" sz="1200">
                <a:solidFill>
                  <a:schemeClr val="dk1"/>
                </a:solidFill>
                <a:uFill>
                  <a:noFill/>
                </a:uFill>
                <a:latin typeface="Quicksand"/>
                <a:ea typeface="Quicksand"/>
                <a:cs typeface="Quicksand"/>
                <a:sym typeface="Quicksand"/>
                <a:hlinkClick r:id="rId6">
                  <a:extLst>
                    <a:ext uri="{A12FA001-AC4F-418D-AE19-62706E023703}">
                      <ahyp:hlinkClr xmlns:ahyp="http://schemas.microsoft.com/office/drawing/2018/hyperlinkcolo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04"/>
        <p:cNvGrpSpPr/>
        <p:nvPr/>
      </p:nvGrpSpPr>
      <p:grpSpPr>
        <a:xfrm>
          <a:off x="0" y="0"/>
          <a:ext cx="0" cy="0"/>
          <a:chOff x="0" y="0"/>
          <a:chExt cx="0" cy="0"/>
        </a:xfrm>
      </p:grpSpPr>
      <p:pic>
        <p:nvPicPr>
          <p:cNvPr id="505" name="Google Shape;505;p59"/>
          <p:cNvPicPr preferRelativeResize="0"/>
          <p:nvPr/>
        </p:nvPicPr>
        <p:blipFill>
          <a:blip r:embed="rId2">
            <a:alphaModFix amt="57000"/>
          </a:blip>
          <a:stretch>
            <a:fillRect/>
          </a:stretch>
        </p:blipFill>
        <p:spPr>
          <a:xfrm>
            <a:off x="0" y="0"/>
            <a:ext cx="9144000" cy="5143500"/>
          </a:xfrm>
          <a:prstGeom prst="rect">
            <a:avLst/>
          </a:prstGeom>
          <a:noFill/>
          <a:ln>
            <a:noFill/>
          </a:ln>
        </p:spPr>
      </p:pic>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06"/>
        <p:cNvGrpSpPr/>
        <p:nvPr/>
      </p:nvGrpSpPr>
      <p:grpSpPr>
        <a:xfrm>
          <a:off x="0" y="0"/>
          <a:ext cx="0" cy="0"/>
          <a:chOff x="0" y="0"/>
          <a:chExt cx="0" cy="0"/>
        </a:xfrm>
      </p:grpSpPr>
      <p:pic>
        <p:nvPicPr>
          <p:cNvPr id="507" name="Google Shape;507;p60"/>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508;p60"/>
          <p:cNvGrpSpPr/>
          <p:nvPr/>
        </p:nvGrpSpPr>
        <p:grpSpPr>
          <a:xfrm rot="10800000" flipH="1">
            <a:off x="-1846500" y="-1386399"/>
            <a:ext cx="11304528" cy="8107960"/>
            <a:chOff x="-1846500" y="-1386399"/>
            <a:chExt cx="11304528" cy="8107960"/>
          </a:xfrm>
        </p:grpSpPr>
        <p:pic>
          <p:nvPicPr>
            <p:cNvPr id="509" name="Google Shape;509;p60"/>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a:alphaModFix amt="38000"/>
            </a:blip>
            <a:stretch>
              <a:fillRect/>
            </a:stretch>
          </p:blipFill>
          <p:spPr>
            <a:xfrm rot="5203858">
              <a:off x="-1631029" y="3518279"/>
              <a:ext cx="2980001" cy="3246294"/>
            </a:xfrm>
            <a:prstGeom prst="rect">
              <a:avLst/>
            </a:prstGeom>
            <a:noFill/>
            <a:ln>
              <a:noFill/>
            </a:ln>
          </p:spPr>
        </p:pic>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a:alphaModFix amt="40000"/>
          </a:blip>
          <a:stretch>
            <a:fillRect/>
          </a:stretch>
        </p:blipFill>
        <p:spPr>
          <a:xfrm rot="10800000" flipH="1">
            <a:off x="0" y="2745889"/>
            <a:ext cx="9144003" cy="2397622"/>
          </a:xfrm>
          <a:prstGeom prst="rect">
            <a:avLst/>
          </a:prstGeom>
          <a:noFill/>
          <a:ln>
            <a:noFill/>
          </a:ln>
        </p:spPr>
      </p:pic>
      <p:sp>
        <p:nvSpPr>
          <p:cNvPr id="45" name="Google Shape;45;p7"/>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2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46" name="Google Shape;46;p7"/>
          <p:cNvSpPr txBox="1">
            <a:spLocks noGrp="1"/>
          </p:cNvSpPr>
          <p:nvPr>
            <p:ph type="body" idx="1"/>
          </p:nvPr>
        </p:nvSpPr>
        <p:spPr>
          <a:xfrm>
            <a:off x="720000" y="1554150"/>
            <a:ext cx="4401600" cy="3054300"/>
          </a:xfrm>
          <a:prstGeom prst="rect">
            <a:avLst/>
          </a:prstGeom>
        </p:spPr>
        <p:txBody>
          <a:bodyPr spcFirstLastPara="1" wrap="square" lIns="91425" tIns="91425" rIns="91425" bIns="91425" anchor="t" anchorCtr="0">
            <a:noAutofit/>
          </a:bodyPr>
          <a:lstStyle>
            <a:lvl1pPr marL="457200" lvl="0" indent="-304800" rtl="0">
              <a:lnSpc>
                <a:spcPct val="100000"/>
              </a:lnSpc>
              <a:spcBef>
                <a:spcPct val="0"/>
              </a:spcBef>
              <a:spcAft>
                <a:spcPct val="0"/>
              </a:spcAft>
              <a:buClr>
                <a:srgbClr val="191919"/>
              </a:buClr>
              <a:buSzPts val="1200"/>
              <a:buFont typeface="Anaheim"/>
              <a:buChar char="●"/>
              <a:defRPr sz="1400">
                <a:solidFill>
                  <a:srgbClr val="434343"/>
                </a:solidFill>
              </a:defRPr>
            </a:lvl1pPr>
            <a:lvl2pPr marL="914400" lvl="1" indent="-317500" rtl="0">
              <a:lnSpc>
                <a:spcPct val="115000"/>
              </a:lnSpc>
              <a:spcBef>
                <a:spcPct val="0"/>
              </a:spcBef>
              <a:spcAft>
                <a:spcPct val="0"/>
              </a:spcAft>
              <a:buClr>
                <a:srgbClr val="191919"/>
              </a:buClr>
              <a:buSzPts val="1400"/>
              <a:buFont typeface="Anaheim"/>
              <a:buChar char="○"/>
              <a:defRPr>
                <a:solidFill>
                  <a:srgbClr val="434343"/>
                </a:solidFill>
              </a:defRPr>
            </a:lvl2pPr>
            <a:lvl3pPr marL="1371600" lvl="2" indent="-317500" rtl="0">
              <a:lnSpc>
                <a:spcPct val="115000"/>
              </a:lnSpc>
              <a:spcBef>
                <a:spcPct val="0"/>
              </a:spcBef>
              <a:spcAft>
                <a:spcPct val="0"/>
              </a:spcAft>
              <a:buClr>
                <a:srgbClr val="191919"/>
              </a:buClr>
              <a:buSzPts val="1400"/>
              <a:buFont typeface="Anaheim"/>
              <a:buChar char="■"/>
              <a:defRPr>
                <a:solidFill>
                  <a:srgbClr val="434343"/>
                </a:solidFill>
              </a:defRPr>
            </a:lvl3pPr>
            <a:lvl4pPr marL="1828800" lvl="3" indent="-317500" rtl="0">
              <a:lnSpc>
                <a:spcPct val="115000"/>
              </a:lnSpc>
              <a:spcBef>
                <a:spcPct val="0"/>
              </a:spcBef>
              <a:spcAft>
                <a:spcPct val="0"/>
              </a:spcAft>
              <a:buClr>
                <a:srgbClr val="191919"/>
              </a:buClr>
              <a:buSzPts val="1400"/>
              <a:buFont typeface="Anaheim"/>
              <a:buChar char="●"/>
              <a:defRPr>
                <a:solidFill>
                  <a:srgbClr val="434343"/>
                </a:solidFill>
              </a:defRPr>
            </a:lvl4pPr>
            <a:lvl5pPr marL="2286000" lvl="4" indent="-317500" rtl="0">
              <a:lnSpc>
                <a:spcPct val="115000"/>
              </a:lnSpc>
              <a:spcBef>
                <a:spcPct val="0"/>
              </a:spcBef>
              <a:spcAft>
                <a:spcPct val="0"/>
              </a:spcAft>
              <a:buClr>
                <a:srgbClr val="191919"/>
              </a:buClr>
              <a:buSzPts val="1400"/>
              <a:buFont typeface="Anaheim"/>
              <a:buChar char="○"/>
              <a:defRPr>
                <a:solidFill>
                  <a:srgbClr val="434343"/>
                </a:solidFill>
              </a:defRPr>
            </a:lvl5pPr>
            <a:lvl6pPr marL="2743200" lvl="5" indent="-317500" rtl="0">
              <a:lnSpc>
                <a:spcPct val="115000"/>
              </a:lnSpc>
              <a:spcBef>
                <a:spcPct val="0"/>
              </a:spcBef>
              <a:spcAft>
                <a:spcPct val="0"/>
              </a:spcAft>
              <a:buClr>
                <a:srgbClr val="191919"/>
              </a:buClr>
              <a:buSzPts val="1400"/>
              <a:buFont typeface="Anaheim"/>
              <a:buChar char="■"/>
              <a:defRPr>
                <a:solidFill>
                  <a:srgbClr val="434343"/>
                </a:solidFill>
              </a:defRPr>
            </a:lvl6pPr>
            <a:lvl7pPr marL="3200400" lvl="6" indent="-317500" rtl="0">
              <a:lnSpc>
                <a:spcPct val="115000"/>
              </a:lnSpc>
              <a:spcBef>
                <a:spcPct val="0"/>
              </a:spcBef>
              <a:spcAft>
                <a:spcPct val="0"/>
              </a:spcAft>
              <a:buClr>
                <a:srgbClr val="191919"/>
              </a:buClr>
              <a:buSzPts val="1400"/>
              <a:buFont typeface="Anaheim"/>
              <a:buChar char="●"/>
              <a:defRPr>
                <a:solidFill>
                  <a:srgbClr val="434343"/>
                </a:solidFill>
              </a:defRPr>
            </a:lvl7pPr>
            <a:lvl8pPr marL="3657600" lvl="7" indent="-317500" rtl="0">
              <a:lnSpc>
                <a:spcPct val="115000"/>
              </a:lnSpc>
              <a:spcBef>
                <a:spcPct val="0"/>
              </a:spcBef>
              <a:spcAft>
                <a:spcPct val="0"/>
              </a:spcAft>
              <a:buClr>
                <a:srgbClr val="191919"/>
              </a:buClr>
              <a:buSzPts val="1400"/>
              <a:buFont typeface="Anaheim"/>
              <a:buChar char="○"/>
              <a:defRPr>
                <a:solidFill>
                  <a:srgbClr val="434343"/>
                </a:solidFill>
              </a:defRPr>
            </a:lvl8pPr>
            <a:lvl9pPr marL="4114800" lvl="8" indent="-317500" rtl="0">
              <a:lnSpc>
                <a:spcPct val="115000"/>
              </a:lnSpc>
              <a:spcBef>
                <a:spcPct val="0"/>
              </a:spcBef>
              <a:spcAft>
                <a:spcPct val="0"/>
              </a:spcAft>
              <a:buClr>
                <a:srgbClr val="191919"/>
              </a:buClr>
              <a:buSzPts val="1400"/>
              <a:buFont typeface="Anaheim"/>
              <a:buChar char="■"/>
              <a:defRPr>
                <a:solidFill>
                  <a:srgbClr val="434343"/>
                </a:solidFill>
              </a:defRPr>
            </a:lvl9pPr>
          </a:lstStyle>
          <a:p>
            <a:pPr lvl="0"/>
            <a:r>
              <a:rPr lang="en-US"/>
              <a:t>Click to edit Master text styles</a:t>
            </a: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511"/>
        <p:cNvGrpSpPr/>
        <p:nvPr/>
      </p:nvGrpSpPr>
      <p:grpSpPr>
        <a:xfrm>
          <a:off x="0" y="0"/>
          <a:ext cx="0" cy="0"/>
          <a:chOff x="0" y="0"/>
          <a:chExt cx="0" cy="0"/>
        </a:xfrm>
      </p:grpSpPr>
      <p:pic>
        <p:nvPicPr>
          <p:cNvPr id="512" name="Google Shape;512;p6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a:alphaModFix amt="16000"/>
          </a:blip>
          <a:stretch>
            <a:fillRect/>
          </a:stretch>
        </p:blipFill>
        <p:spPr>
          <a:xfrm rot="10800000" flipH="1">
            <a:off x="0" y="2027045"/>
            <a:ext cx="9144003" cy="3116462"/>
          </a:xfrm>
          <a:prstGeom prst="rect">
            <a:avLst/>
          </a:prstGeom>
          <a:noFill/>
          <a:ln>
            <a:noFill/>
          </a:ln>
        </p:spPr>
      </p:pic>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lt2"/>
        </a:solidFill>
        <a:effectLst/>
      </p:bgPr>
    </p:bg>
    <p:spTree>
      <p:nvGrpSpPr>
        <p:cNvPr id="1" name="Shape 514"/>
        <p:cNvGrpSpPr/>
        <p:nvPr/>
      </p:nvGrpSpPr>
      <p:grpSpPr>
        <a:xfrm>
          <a:off x="0" y="0"/>
          <a:ext cx="0" cy="0"/>
          <a:chOff x="0" y="0"/>
          <a:chExt cx="0" cy="0"/>
        </a:xfrm>
      </p:grpSpPr>
      <p:pic>
        <p:nvPicPr>
          <p:cNvPr id="515" name="Google Shape;515;p6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a:alphaModFix amt="38000"/>
            </a:blip>
            <a:stretch>
              <a:fillRect/>
            </a:stretch>
          </p:blipFill>
          <p:spPr>
            <a:xfrm rot="4932521">
              <a:off x="7662897" y="3595450"/>
              <a:ext cx="1859885" cy="2026087"/>
            </a:xfrm>
            <a:prstGeom prst="rect">
              <a:avLst/>
            </a:prstGeom>
            <a:noFill/>
            <a:ln>
              <a:noFill/>
            </a:ln>
          </p:spPr>
        </p:pic>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2"/>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23"/>
        <p:cNvGrpSpPr/>
        <p:nvPr/>
      </p:nvGrpSpPr>
      <p:grpSpPr>
        <a:xfrm>
          <a:off x="0" y="0"/>
          <a:ext cx="0" cy="0"/>
          <a:chOff x="0" y="0"/>
          <a:chExt cx="0" cy="0"/>
        </a:xfrm>
      </p:grpSpPr>
      <p:sp>
        <p:nvSpPr>
          <p:cNvPr id="524" name="Google Shape;524;p6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ct val="0"/>
              </a:spcBef>
              <a:spcAft>
                <a:spcPct val="0"/>
              </a:spcAft>
              <a:buSzPts val="2400"/>
              <a:buNone/>
              <a:defRPr>
                <a:solidFill>
                  <a:schemeClr val="lt1"/>
                </a:solidFill>
              </a:defRPr>
            </a:lvl1pPr>
            <a:lvl2pPr lvl="1" rtl="0">
              <a:spcBef>
                <a:spcPct val="0"/>
              </a:spcBef>
              <a:spcAft>
                <a:spcPct val="0"/>
              </a:spcAft>
              <a:buSzPts val="2400"/>
              <a:buNone/>
              <a:defRPr/>
            </a:lvl2pPr>
            <a:lvl3pPr lvl="2" rtl="0">
              <a:spcBef>
                <a:spcPct val="0"/>
              </a:spcBef>
              <a:spcAft>
                <a:spcPct val="0"/>
              </a:spcAft>
              <a:buSzPts val="2400"/>
              <a:buNone/>
              <a:defRPr/>
            </a:lvl3pPr>
            <a:lvl4pPr lvl="3" rtl="0">
              <a:spcBef>
                <a:spcPct val="0"/>
              </a:spcBef>
              <a:spcAft>
                <a:spcPct val="0"/>
              </a:spcAft>
              <a:buSzPts val="2400"/>
              <a:buNone/>
              <a:defRPr/>
            </a:lvl4pPr>
            <a:lvl5pPr lvl="4" rtl="0">
              <a:spcBef>
                <a:spcPct val="0"/>
              </a:spcBef>
              <a:spcAft>
                <a:spcPct val="0"/>
              </a:spcAft>
              <a:buSzPts val="2400"/>
              <a:buNone/>
              <a:defRPr/>
            </a:lvl5pPr>
            <a:lvl6pPr lvl="5" rtl="0">
              <a:spcBef>
                <a:spcPct val="0"/>
              </a:spcBef>
              <a:spcAft>
                <a:spcPct val="0"/>
              </a:spcAft>
              <a:buSzPts val="2400"/>
              <a:buNone/>
              <a:defRPr/>
            </a:lvl6pPr>
            <a:lvl7pPr lvl="6" rtl="0">
              <a:spcBef>
                <a:spcPct val="0"/>
              </a:spcBef>
              <a:spcAft>
                <a:spcPct val="0"/>
              </a:spcAft>
              <a:buSzPts val="2400"/>
              <a:buNone/>
              <a:defRPr/>
            </a:lvl7pPr>
            <a:lvl8pPr lvl="7" rtl="0">
              <a:spcBef>
                <a:spcPct val="0"/>
              </a:spcBef>
              <a:spcAft>
                <a:spcPct val="0"/>
              </a:spcAft>
              <a:buSzPts val="2400"/>
              <a:buNone/>
              <a:defRPr/>
            </a:lvl8pPr>
            <a:lvl9pPr lvl="8" rtl="0">
              <a:spcBef>
                <a:spcPct val="0"/>
              </a:spcBef>
              <a:spcAft>
                <a:spcPct val="0"/>
              </a:spcAft>
              <a:buSzPts val="2400"/>
              <a:buNone/>
              <a:defRPr/>
            </a:lvl9pPr>
          </a:lstStyle>
          <a:p>
            <a:r>
              <a:rPr lang="en-US"/>
              <a:t>Click to edit Master title style</a:t>
            </a:r>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8"/>
        <p:cNvGrpSpPr/>
        <p:nvPr/>
      </p:nvGrpSpPr>
      <p:grpSpPr>
        <a:xfrm>
          <a:off x="0" y="0"/>
          <a:ext cx="0" cy="0"/>
          <a:chOff x="0" y="0"/>
          <a:chExt cx="0" cy="0"/>
        </a:xfrm>
      </p:grpSpPr>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F3F1FC"/>
            </a:gs>
            <a:gs pos="74000">
              <a:srgbClr val="BFCBD9"/>
            </a:gs>
            <a:gs pos="83000">
              <a:srgbClr val="BFCBD9"/>
            </a:gs>
            <a:gs pos="100000">
              <a:srgbClr val="BFCBD9"/>
            </a:gs>
          </a:gsLst>
          <a:lin ang="2700000" scaled="1"/>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3A74B8-EF64-4578-9A72-98E8B3A3A10E}"/>
              </a:ext>
            </a:extLst>
          </p:cNvPr>
          <p:cNvSpPr/>
          <p:nvPr/>
        </p:nvSpPr>
        <p:spPr>
          <a:xfrm>
            <a:off x="0" y="0"/>
            <a:ext cx="9144000" cy="5143500"/>
          </a:xfrm>
          <a:prstGeom prst="rect">
            <a:avLst/>
          </a:prstGeom>
          <a:gradFill>
            <a:gsLst>
              <a:gs pos="0">
                <a:srgbClr val="F3F1FC"/>
              </a:gs>
              <a:gs pos="74000">
                <a:srgbClr val="BFCBD9"/>
              </a:gs>
              <a:gs pos="83000">
                <a:srgbClr val="BFCBD9"/>
              </a:gs>
              <a:gs pos="100000">
                <a:srgbClr val="BFCB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Rectangle 13">
            <a:extLst>
              <a:ext uri="{FF2B5EF4-FFF2-40B4-BE49-F238E27FC236}">
                <a16:creationId xmlns:a16="http://schemas.microsoft.com/office/drawing/2014/main" id="{2003261B-DE37-4912-AF5A-8E51A0F03535}"/>
              </a:ext>
            </a:extLst>
          </p:cNvPr>
          <p:cNvSpPr/>
          <p:nvPr/>
        </p:nvSpPr>
        <p:spPr>
          <a:xfrm>
            <a:off x="1304925" y="1085851"/>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Rectangle: Rounded Corners 12">
            <a:extLst>
              <a:ext uri="{FF2B5EF4-FFF2-40B4-BE49-F238E27FC236}">
                <a16:creationId xmlns:a16="http://schemas.microsoft.com/office/drawing/2014/main" id="{63EA7C3A-9E97-4FD9-9258-90A2A701B48E}"/>
              </a:ext>
            </a:extLst>
          </p:cNvPr>
          <p:cNvSpPr/>
          <p:nvPr/>
        </p:nvSpPr>
        <p:spPr>
          <a:xfrm>
            <a:off x="549276" y="549276"/>
            <a:ext cx="8045448" cy="4040188"/>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reeform: Shape 11">
            <a:extLst>
              <a:ext uri="{FF2B5EF4-FFF2-40B4-BE49-F238E27FC236}">
                <a16:creationId xmlns:a16="http://schemas.microsoft.com/office/drawing/2014/main" id="{FBDF1A8A-E8B1-4F56-8E05-BF95BE98DE5B}"/>
              </a:ext>
            </a:extLst>
          </p:cNvPr>
          <p:cNvSpPr/>
          <p:nvPr/>
        </p:nvSpPr>
        <p:spPr>
          <a:xfrm>
            <a:off x="549276" y="549274"/>
            <a:ext cx="8045448" cy="2022476"/>
          </a:xfrm>
          <a:custGeom>
            <a:avLst/>
            <a:gdLst>
              <a:gd name="connsiteX0" fmla="*/ 95348 w 10727264"/>
              <a:gd name="connsiteY0" fmla="*/ 0 h 2696634"/>
              <a:gd name="connsiteX1" fmla="*/ 10631916 w 10727264"/>
              <a:gd name="connsiteY1" fmla="*/ 0 h 2696634"/>
              <a:gd name="connsiteX2" fmla="*/ 10727264 w 10727264"/>
              <a:gd name="connsiteY2" fmla="*/ 95348 h 2696634"/>
              <a:gd name="connsiteX3" fmla="*/ 10727264 w 10727264"/>
              <a:gd name="connsiteY3" fmla="*/ 2696634 h 2696634"/>
              <a:gd name="connsiteX4" fmla="*/ 0 w 10727264"/>
              <a:gd name="connsiteY4" fmla="*/ 2696634 h 2696634"/>
              <a:gd name="connsiteX5" fmla="*/ 0 w 10727264"/>
              <a:gd name="connsiteY5" fmla="*/ 95348 h 2696634"/>
              <a:gd name="connsiteX6" fmla="*/ 95348 w 10727264"/>
              <a:gd name="connsiteY6" fmla="*/ 0 h 269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7264" h="2696634">
                <a:moveTo>
                  <a:pt x="95348" y="0"/>
                </a:moveTo>
                <a:lnTo>
                  <a:pt x="10631916" y="0"/>
                </a:lnTo>
                <a:cubicBezTo>
                  <a:pt x="10684575" y="0"/>
                  <a:pt x="10727264" y="42689"/>
                  <a:pt x="10727264" y="95348"/>
                </a:cubicBezTo>
                <a:lnTo>
                  <a:pt x="10727264" y="2696634"/>
                </a:lnTo>
                <a:lnTo>
                  <a:pt x="0" y="2696634"/>
                </a:lnTo>
                <a:lnTo>
                  <a:pt x="0" y="95348"/>
                </a:lnTo>
                <a:cubicBezTo>
                  <a:pt x="0" y="42689"/>
                  <a:pt x="42689" y="0"/>
                  <a:pt x="9534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p:nvPr>
        </p:nvSpPr>
        <p:spPr>
          <a:xfrm>
            <a:off x="1143000" y="665162"/>
            <a:ext cx="6858000" cy="1790700"/>
          </a:xfrm>
        </p:spPr>
        <p:txBody>
          <a:bodyPr anchor="b"/>
          <a:lstStyle>
            <a:lvl1pPr algn="ctr">
              <a:defRPr sz="60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43000" y="2871544"/>
            <a:ext cx="6858000" cy="531976"/>
          </a:xfrm>
          <a:prstGeom prst="rect">
            <a:avLst/>
          </a:prstGeom>
        </p:spPr>
        <p:txBody>
          <a:bodyPr anchor="ctr">
            <a:normAutofit/>
          </a:bodyPr>
          <a:lstStyle>
            <a:lvl1pPr marL="0" indent="0" algn="ctr">
              <a:buNone/>
              <a:defRPr sz="2700" cap="all" baseline="0">
                <a:solidFill>
                  <a:srgbClr val="4C8BFD"/>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5D686E"/>
                </a:solidFill>
              </a:defRPr>
            </a:lvl1pPr>
          </a:lstStyle>
          <a:p>
            <a:fld id="{9D21D778-B565-4D7E-94D7-64010A445B68}" type="datetimeFigureOut">
              <a:rPr lang="en-US" smtClean="0"/>
              <a:t>5/17/2024</a:t>
            </a:fld>
            <a:endParaRPr lang="en-US"/>
          </a:p>
        </p:txBody>
      </p:sp>
      <p:sp>
        <p:nvSpPr>
          <p:cNvPr id="5" name="Footer Placeholder 4"/>
          <p:cNvSpPr>
            <a:spLocks noGrp="1"/>
          </p:cNvSpPr>
          <p:nvPr>
            <p:ph type="ftr" sz="quarter" idx="11"/>
          </p:nvPr>
        </p:nvSpPr>
        <p:spPr>
          <a:xfrm>
            <a:off x="5429250" y="4834955"/>
            <a:ext cx="3086100" cy="274637"/>
          </a:xfrm>
        </p:spPr>
        <p:txBody>
          <a:bodyPr/>
          <a:lstStyle>
            <a:lvl1pPr algn="r">
              <a:defRPr>
                <a:solidFill>
                  <a:srgbClr val="5D686E"/>
                </a:solidFill>
              </a:defRPr>
            </a:lvl1pPr>
          </a:lstStyle>
          <a:p>
            <a:endParaRPr kumimoji="0" lang="en-US"/>
          </a:p>
        </p:txBody>
      </p:sp>
    </p:spTree>
    <p:extLst>
      <p:ext uri="{BB962C8B-B14F-4D97-AF65-F5344CB8AC3E}">
        <p14:creationId xmlns:p14="http://schemas.microsoft.com/office/powerpoint/2010/main" val="87250034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2617-F728-4345-9B63-C0B5F79DAA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F96419-4C10-4573-9A34-A9E44962CF90}"/>
              </a:ext>
            </a:extLst>
          </p:cNvPr>
          <p:cNvSpPr>
            <a:spLocks noGrp="1"/>
          </p:cNvSpPr>
          <p:nvPr>
            <p:ph type="dt" sz="half" idx="10"/>
          </p:nvPr>
        </p:nvSpPr>
        <p:spPr/>
        <p:txBody>
          <a:bodyPr/>
          <a:lstStyle/>
          <a:p>
            <a:fld id="{9D21D778-B565-4D7E-94D7-64010A445B68}" type="datetimeFigureOut">
              <a:rPr lang="en-US" smtClean="0"/>
              <a:t>5/17/2024</a:t>
            </a:fld>
            <a:endParaRPr lang="en-US"/>
          </a:p>
        </p:txBody>
      </p:sp>
      <p:sp>
        <p:nvSpPr>
          <p:cNvPr id="4" name="Footer Placeholder 3">
            <a:extLst>
              <a:ext uri="{FF2B5EF4-FFF2-40B4-BE49-F238E27FC236}">
                <a16:creationId xmlns:a16="http://schemas.microsoft.com/office/drawing/2014/main" id="{521271FF-57D3-46C2-B896-B112906AEFCF}"/>
              </a:ext>
            </a:extLst>
          </p:cNvPr>
          <p:cNvSpPr>
            <a:spLocks noGrp="1"/>
          </p:cNvSpPr>
          <p:nvPr>
            <p:ph type="ftr" sz="quarter" idx="11"/>
          </p:nvPr>
        </p:nvSpPr>
        <p:spPr/>
        <p:txBody>
          <a:bodyPr/>
          <a:lstStyle>
            <a:lvl1pPr algn="ctr">
              <a:defRPr/>
            </a:lvl1pPr>
          </a:lstStyle>
          <a:p>
            <a:endParaRPr kumimoji="0" lang="en-US"/>
          </a:p>
        </p:txBody>
      </p:sp>
      <p:sp>
        <p:nvSpPr>
          <p:cNvPr id="5" name="Slide Number Placeholder 4">
            <a:extLst>
              <a:ext uri="{FF2B5EF4-FFF2-40B4-BE49-F238E27FC236}">
                <a16:creationId xmlns:a16="http://schemas.microsoft.com/office/drawing/2014/main" id="{CD73037F-AC0A-45F2-9BE0-E2564EE61564}"/>
              </a:ext>
            </a:extLst>
          </p:cNvPr>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p>
        </p:txBody>
      </p:sp>
      <p:sp>
        <p:nvSpPr>
          <p:cNvPr id="8" name="Text Placeholder 7">
            <a:extLst>
              <a:ext uri="{FF2B5EF4-FFF2-40B4-BE49-F238E27FC236}">
                <a16:creationId xmlns:a16="http://schemas.microsoft.com/office/drawing/2014/main" id="{767351E8-B1DF-47F2-BEAE-438019E48A72}"/>
              </a:ext>
            </a:extLst>
          </p:cNvPr>
          <p:cNvSpPr>
            <a:spLocks noGrp="1"/>
          </p:cNvSpPr>
          <p:nvPr>
            <p:ph type="body" sz="quarter" idx="13"/>
          </p:nvPr>
        </p:nvSpPr>
        <p:spPr>
          <a:xfrm>
            <a:off x="628650" y="1533526"/>
            <a:ext cx="7886700" cy="3246119"/>
          </a:xfrm>
          <a:prstGeom prst="rect">
            <a:avLst/>
          </a:prstGeom>
        </p:spPr>
        <p:txBody>
          <a:bodyPr/>
          <a:lstStyle>
            <a:lvl1pPr>
              <a:spcAft>
                <a:spcPts val="900"/>
              </a:spcAft>
              <a:defRPr/>
            </a:lvl1pPr>
            <a:lvl2pPr>
              <a:spcAft>
                <a:spcPts val="900"/>
              </a:spcAft>
              <a:defRPr/>
            </a:lvl2pPr>
            <a:lvl3pPr>
              <a:spcAft>
                <a:spcPts val="900"/>
              </a:spcAft>
              <a:defRPr/>
            </a:lvl3pPr>
            <a:lvl4pPr>
              <a:spcAft>
                <a:spcPts val="900"/>
              </a:spcAft>
              <a:defRPr/>
            </a:lvl4pPr>
            <a:lvl5pPr>
              <a:spcAft>
                <a:spcPts val="9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17096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2"/>
            <a:ext cx="7886700" cy="2139950"/>
          </a:xfrm>
        </p:spPr>
        <p:txBody>
          <a:bodyPr anchor="b"/>
          <a:lstStyle>
            <a:lvl1pPr>
              <a:defRPr sz="6000">
                <a:solidFill>
                  <a:srgbClr val="5D686E"/>
                </a:solidFill>
              </a:defRPr>
            </a:lvl1pPr>
          </a:lstStyle>
          <a:p>
            <a:r>
              <a:rPr lang="en-US"/>
              <a:t>Click to edit Master title style</a:t>
            </a:r>
          </a:p>
        </p:txBody>
      </p:sp>
      <p:sp>
        <p:nvSpPr>
          <p:cNvPr id="3" name="Text Placeholder 2"/>
          <p:cNvSpPr>
            <a:spLocks noGrp="1"/>
          </p:cNvSpPr>
          <p:nvPr>
            <p:ph type="body" idx="1"/>
          </p:nvPr>
        </p:nvSpPr>
        <p:spPr>
          <a:xfrm>
            <a:off x="623888" y="3441702"/>
            <a:ext cx="7886700" cy="1125538"/>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t>5/17/2024</a:t>
            </a:fld>
            <a:endParaRPr lang="en-US"/>
          </a:p>
        </p:txBody>
      </p:sp>
      <p:sp>
        <p:nvSpPr>
          <p:cNvPr id="5" name="Footer Placeholder 4"/>
          <p:cNvSpPr>
            <a:spLocks noGrp="1"/>
          </p:cNvSpPr>
          <p:nvPr>
            <p:ph type="ftr" sz="quarter" idx="11"/>
          </p:nvPr>
        </p:nvSpPr>
        <p:spPr/>
        <p:txBody>
          <a:bodyPr/>
          <a:lstStyle>
            <a:lvl1pPr algn="ctr">
              <a:defRPr/>
            </a:lvl1p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solidFill>
                <a:schemeClr val="accent3">
                  <a:shade val="75000"/>
                </a:schemeClr>
              </a:solidFill>
            </a:endParaRPr>
          </a:p>
        </p:txBody>
      </p:sp>
    </p:spTree>
    <p:extLst>
      <p:ext uri="{BB962C8B-B14F-4D97-AF65-F5344CB8AC3E}">
        <p14:creationId xmlns:p14="http://schemas.microsoft.com/office/powerpoint/2010/main" val="428082003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1D778-B565-4D7E-94D7-64010A445B68}" type="datetimeFigureOut">
              <a:rPr lang="en-US" smtClean="0"/>
              <a:t>5/17/2024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p>
        </p:txBody>
      </p:sp>
    </p:spTree>
    <p:extLst>
      <p:ext uri="{BB962C8B-B14F-4D97-AF65-F5344CB8AC3E}">
        <p14:creationId xmlns:p14="http://schemas.microsoft.com/office/powerpoint/2010/main" val="1824314732"/>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40"/>
            <a:ext cx="7886700" cy="993775"/>
          </a:xfrm>
        </p:spPr>
        <p:txBody>
          <a:bodyPr/>
          <a:lstStyle/>
          <a:p>
            <a:r>
              <a:rPr lang="en-US"/>
              <a:t>Click to edit Master title style</a:t>
            </a:r>
          </a:p>
        </p:txBody>
      </p:sp>
      <p:sp>
        <p:nvSpPr>
          <p:cNvPr id="3" name="Text Placeholder 2"/>
          <p:cNvSpPr>
            <a:spLocks noGrp="1"/>
          </p:cNvSpPr>
          <p:nvPr>
            <p:ph type="body" idx="1"/>
          </p:nvPr>
        </p:nvSpPr>
        <p:spPr>
          <a:xfrm>
            <a:off x="630239" y="1260475"/>
            <a:ext cx="3868737"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9"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21D778-B565-4D7E-94D7-64010A445B68}" type="datetimeFigureOut">
              <a:rPr lang="en-US" smtClean="0"/>
              <a:t>5/17/2024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lvl1pPr algn="r">
              <a:defRPr/>
            </a:lvl1pPr>
          </a:lstStyle>
          <a:p>
            <a:pPr algn="ctr" eaLnBrk="1" latinLnBrk="0" hangingPunct="1"/>
            <a:fld id="{2C6B1FF6-39B9-40F5-8B67-33C6354A3D4F}" type="slidenum">
              <a:rPr kumimoji="0" lang="en-US" smtClean="0"/>
              <a:pPr algn="ctr" eaLnBrk="1" latinLnBrk="0" hangingPunct="1"/>
              <a:t>‹#›</a:t>
            </a:fld>
            <a:endParaRPr kumimoji="0" lang="en-US"/>
          </a:p>
        </p:txBody>
      </p:sp>
    </p:spTree>
    <p:extLst>
      <p:ext uri="{BB962C8B-B14F-4D97-AF65-F5344CB8AC3E}">
        <p14:creationId xmlns:p14="http://schemas.microsoft.com/office/powerpoint/2010/main" val="267915045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pic>
        <p:nvPicPr>
          <p:cNvPr id="48" name="Google Shape;48;p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6">
              <a:alphaModFix amt="60000"/>
            </a:blip>
            <a:stretch>
              <a:fillRect/>
            </a:stretch>
          </p:blipFill>
          <p:spPr>
            <a:xfrm flipH="1">
              <a:off x="252562" y="222183"/>
              <a:ext cx="315473" cy="320824"/>
            </a:xfrm>
            <a:prstGeom prst="rect">
              <a:avLst/>
            </a:prstGeom>
            <a:noFill/>
            <a:ln>
              <a:noFill/>
            </a:ln>
          </p:spPr>
        </p:pic>
      </p:grpSp>
      <p:sp>
        <p:nvSpPr>
          <p:cNvPr id="54" name="Google Shape;5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ct val="0"/>
              </a:spcBef>
              <a:spcAft>
                <a:spcPct val="0"/>
              </a:spcAft>
              <a:buSzPts val="6000"/>
              <a:buNone/>
              <a:defRPr sz="8000"/>
            </a:lvl1pPr>
            <a:lvl2pPr lvl="1" algn="ctr">
              <a:spcBef>
                <a:spcPct val="0"/>
              </a:spcBef>
              <a:spcAft>
                <a:spcPct val="0"/>
              </a:spcAft>
              <a:buSzPts val="6000"/>
              <a:buNone/>
              <a:defRPr sz="6000"/>
            </a:lvl2pPr>
            <a:lvl3pPr lvl="2" algn="ctr">
              <a:spcBef>
                <a:spcPct val="0"/>
              </a:spcBef>
              <a:spcAft>
                <a:spcPct val="0"/>
              </a:spcAft>
              <a:buSzPts val="6000"/>
              <a:buNone/>
              <a:defRPr sz="6000"/>
            </a:lvl3pPr>
            <a:lvl4pPr lvl="3" algn="ctr">
              <a:spcBef>
                <a:spcPct val="0"/>
              </a:spcBef>
              <a:spcAft>
                <a:spcPct val="0"/>
              </a:spcAft>
              <a:buSzPts val="6000"/>
              <a:buNone/>
              <a:defRPr sz="6000"/>
            </a:lvl4pPr>
            <a:lvl5pPr lvl="4" algn="ctr">
              <a:spcBef>
                <a:spcPct val="0"/>
              </a:spcBef>
              <a:spcAft>
                <a:spcPct val="0"/>
              </a:spcAft>
              <a:buSzPts val="6000"/>
              <a:buNone/>
              <a:defRPr sz="6000"/>
            </a:lvl5pPr>
            <a:lvl6pPr lvl="5" algn="ctr">
              <a:spcBef>
                <a:spcPct val="0"/>
              </a:spcBef>
              <a:spcAft>
                <a:spcPct val="0"/>
              </a:spcAft>
              <a:buSzPts val="6000"/>
              <a:buNone/>
              <a:defRPr sz="6000"/>
            </a:lvl6pPr>
            <a:lvl7pPr lvl="6" algn="ctr">
              <a:spcBef>
                <a:spcPct val="0"/>
              </a:spcBef>
              <a:spcAft>
                <a:spcPct val="0"/>
              </a:spcAft>
              <a:buSzPts val="6000"/>
              <a:buNone/>
              <a:defRPr sz="6000"/>
            </a:lvl7pPr>
            <a:lvl8pPr lvl="7" algn="ctr">
              <a:spcBef>
                <a:spcPct val="0"/>
              </a:spcBef>
              <a:spcAft>
                <a:spcPct val="0"/>
              </a:spcAft>
              <a:buSzPts val="6000"/>
              <a:buNone/>
              <a:defRPr sz="6000"/>
            </a:lvl8pPr>
            <a:lvl9pPr lvl="8" algn="ctr">
              <a:spcBef>
                <a:spcPct val="0"/>
              </a:spcBef>
              <a:spcAft>
                <a:spcPct val="0"/>
              </a:spcAft>
              <a:buSzPts val="6000"/>
              <a:buNone/>
              <a:defRPr sz="6000"/>
            </a:lvl9pPr>
          </a:lstStyle>
          <a:p>
            <a:r>
              <a:rPr lang="en-US"/>
              <a:t>Click to edit Master title style</a:t>
            </a:r>
            <a:endParaRP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t>5/17/2024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p>
        </p:txBody>
      </p:sp>
    </p:spTree>
    <p:extLst>
      <p:ext uri="{BB962C8B-B14F-4D97-AF65-F5344CB8AC3E}">
        <p14:creationId xmlns:p14="http://schemas.microsoft.com/office/powerpoint/2010/main" val="938581327"/>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t>5/17/2024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solidFill>
                <a:srgbClr val="FFFFFF"/>
              </a:solidFill>
            </a:endParaRPr>
          </a:p>
        </p:txBody>
      </p:sp>
    </p:spTree>
    <p:extLst>
      <p:ext uri="{BB962C8B-B14F-4D97-AF65-F5344CB8AC3E}">
        <p14:creationId xmlns:p14="http://schemas.microsoft.com/office/powerpoint/2010/main" val="643911485"/>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t>5/17/2024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solidFill>
                <a:schemeClr val="accent3">
                  <a:shade val="75000"/>
                </a:schemeClr>
              </a:solidFill>
            </a:endParaRPr>
          </a:p>
        </p:txBody>
      </p:sp>
    </p:spTree>
    <p:extLst>
      <p:ext uri="{BB962C8B-B14F-4D97-AF65-F5344CB8AC3E}">
        <p14:creationId xmlns:p14="http://schemas.microsoft.com/office/powerpoint/2010/main" val="54513446"/>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5"/>
            <a:ext cx="4629150" cy="3654425"/>
          </a:xfrm>
          <a:prstGeom prst="rect">
            <a:avLst/>
          </a:prstGeo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t>5/17/2024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p>
        </p:txBody>
      </p:sp>
    </p:spTree>
    <p:extLst>
      <p:ext uri="{BB962C8B-B14F-4D97-AF65-F5344CB8AC3E}">
        <p14:creationId xmlns:p14="http://schemas.microsoft.com/office/powerpoint/2010/main" val="741658896"/>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28650" y="1432561"/>
            <a:ext cx="7886700" cy="329228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t>5/17/2024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p>
        </p:txBody>
      </p:sp>
    </p:spTree>
    <p:extLst>
      <p:ext uri="{BB962C8B-B14F-4D97-AF65-F5344CB8AC3E}">
        <p14:creationId xmlns:p14="http://schemas.microsoft.com/office/powerpoint/2010/main" val="140854831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640"/>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274640"/>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t>5/17/2024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p>
        </p:txBody>
      </p:sp>
    </p:spTree>
    <p:extLst>
      <p:ext uri="{BB962C8B-B14F-4D97-AF65-F5344CB8AC3E}">
        <p14:creationId xmlns:p14="http://schemas.microsoft.com/office/powerpoint/2010/main" val="53100982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2364718"/>
            <a:ext cx="9144000" cy="414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5" y="2303794"/>
            <a:ext cx="5046133" cy="535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747216" y="4591049"/>
            <a:ext cx="3649589" cy="369332"/>
          </a:xfrm>
          <a:prstGeom prst="rect">
            <a:avLst/>
          </a:prstGeom>
          <a:noFill/>
        </p:spPr>
        <p:txBody>
          <a:bodyPr wrap="none" rtlCol="0" anchor="ctr">
            <a:spAutoFit/>
          </a:bodyPr>
          <a:lstStyle/>
          <a:p>
            <a:pPr algn="ctr"/>
            <a:r>
              <a:rPr lang="en-US">
                <a:solidFill>
                  <a:srgbClr val="A5CD00"/>
                </a:solidFill>
              </a:rPr>
              <a:t>T</a:t>
            </a:r>
            <a:r>
              <a:rPr lang="en-US" baseline="0">
                <a:solidFill>
                  <a:srgbClr val="A5CD00"/>
                </a:solidFill>
              </a:rPr>
              <a:t>he free PowerPoint template library</a:t>
            </a:r>
            <a:endParaRPr lang="en-US">
              <a:solidFill>
                <a:srgbClr val="A5CD00"/>
              </a:solidFill>
            </a:endParaRPr>
          </a:p>
        </p:txBody>
      </p:sp>
      <p:sp>
        <p:nvSpPr>
          <p:cNvPr id="8" name="TextBox 7"/>
          <p:cNvSpPr txBox="1"/>
          <p:nvPr userDrawn="1"/>
        </p:nvSpPr>
        <p:spPr>
          <a:xfrm>
            <a:off x="3459936" y="1974850"/>
            <a:ext cx="2224134"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a:solidFill>
                <a:schemeClr val="bg1"/>
              </a:solidFill>
              <a:effectLst/>
            </a:endParaRPr>
          </a:p>
        </p:txBody>
      </p:sp>
      <p:sp>
        <p:nvSpPr>
          <p:cNvPr id="9" name="Freeform 290"/>
          <p:cNvSpPr/>
          <p:nvPr userDrawn="1"/>
        </p:nvSpPr>
        <p:spPr>
          <a:xfrm>
            <a:off x="4977441" y="2029355"/>
            <a:ext cx="261456" cy="167993"/>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1204190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D21D778-B565-4D7E-94D7-64010A445B68}" type="datetimeFigureOut">
              <a:rPr lang="en-US" smtClean="0"/>
              <a:t>5/17/2024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1A9E46F-7BA3-46CF-8DB8-B01995389C81}" type="slidenum">
              <a:rPr lang="en-US" smtClean="0"/>
              <a:t>‹#›</a:t>
            </a:fld>
            <a:endParaRPr lang="en-US"/>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t>5/17/2024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t>‹#›</a:t>
            </a:fld>
            <a:endParaRPr kumimoji="0"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a:alphaModFix amt="30000"/>
          </a:blip>
          <a:stretch>
            <a:fillRect/>
          </a:stretch>
        </p:blipFill>
        <p:spPr>
          <a:xfrm>
            <a:off x="0" y="-947289"/>
            <a:ext cx="9144003" cy="6098978"/>
          </a:xfrm>
          <a:prstGeom prst="rect">
            <a:avLst/>
          </a:prstGeom>
          <a:noFill/>
          <a:ln>
            <a:noFill/>
          </a:ln>
        </p:spPr>
      </p:pic>
      <p:sp>
        <p:nvSpPr>
          <p:cNvPr id="58" name="Google Shape;58;p9"/>
          <p:cNvSpPr txBox="1">
            <a:spLocks noGrp="1"/>
          </p:cNvSpPr>
          <p:nvPr>
            <p:ph type="title"/>
          </p:nvPr>
        </p:nvSpPr>
        <p:spPr>
          <a:xfrm flipH="1">
            <a:off x="5176550" y="1294100"/>
            <a:ext cx="3252300" cy="12183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3600"/>
              <a:buNone/>
              <a:defRPr sz="35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r>
              <a:rPr lang="en-US"/>
              <a:t>Click to edit Master title style</a:t>
            </a:r>
            <a:endParaRPr/>
          </a:p>
        </p:txBody>
      </p:sp>
      <p:sp>
        <p:nvSpPr>
          <p:cNvPr id="59" name="Google Shape;59;p9"/>
          <p:cNvSpPr txBox="1">
            <a:spLocks noGrp="1"/>
          </p:cNvSpPr>
          <p:nvPr>
            <p:ph type="subTitle" idx="1"/>
          </p:nvPr>
        </p:nvSpPr>
        <p:spPr>
          <a:xfrm flipH="1">
            <a:off x="5176550" y="2664600"/>
            <a:ext cx="3252300" cy="1184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600">
                <a:solidFill>
                  <a:schemeClr val="dk1"/>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r>
              <a:rPr lang="en-US"/>
              <a:t>Click to edit Master subtitle style</a:t>
            </a:r>
            <a:endParaRP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t>5/17/2024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t>‹#›</a:t>
            </a:fld>
            <a:endParaRPr kumimoji="0" lang="en-US">
              <a:solidFill>
                <a:schemeClr val="accent3">
                  <a:shade val="75000"/>
                </a:schemeClr>
              </a:solidFill>
            </a:endParaRPr>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1D778-B565-4D7E-94D7-64010A445B68}" type="datetimeFigureOut">
              <a:rPr lang="en-US" smtClean="0"/>
              <a:t>5/17/2024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t>‹#›</a:t>
            </a:fld>
            <a:endParaRPr kumimoji="0"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21D778-B565-4D7E-94D7-64010A445B68}" type="datetimeFigureOut">
              <a:rPr lang="en-US" smtClean="0"/>
              <a:t>5/17/2024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lgn="ctr" eaLnBrk="1" latinLnBrk="0" hangingPunct="1"/>
            <a:fld id="{2C6B1FF6-39B9-40F5-8B67-33C6354A3D4F}" type="slidenum">
              <a:rPr kumimoji="0" lang="en-US" smtClean="0"/>
              <a:pPr algn="ctr" eaLnBrk="1" latinLnBrk="0" hangingPunct="1"/>
              <a:t>‹#›</a:t>
            </a:fld>
            <a:endParaRPr kumimoji="0" lang="en-U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t>5/17/2024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2C6B1FF6-39B9-40F5-8B67-33C6354A3D4F}" type="slidenum">
              <a:rPr kumimoji="0" lang="en-US" smtClean="0"/>
              <a:t>‹#›</a:t>
            </a:fld>
            <a:endParaRPr kumimoji="0"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t>5/17/2024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C6B1FF6-39B9-40F5-8B67-33C6354A3D4F}" type="slidenum">
              <a:rPr kumimoji="0" lang="en-US" smtClean="0"/>
              <a:t>‹#›</a:t>
            </a:fld>
            <a:endParaRPr kumimoji="0" lang="en-US">
              <a:solidFill>
                <a:srgbClr val="FFFFFF"/>
              </a:solidFill>
            </a:endParaRPr>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t>5/17/2024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t>‹#›</a:t>
            </a:fld>
            <a:endParaRPr kumimoji="0" lang="en-US">
              <a:solidFill>
                <a:schemeClr val="accent3">
                  <a:shade val="75000"/>
                </a:schemeClr>
              </a:solidFill>
            </a:endParaRPr>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t>5/17/2024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t>‹#›</a:t>
            </a:fld>
            <a:endParaRPr kumimoji="0" lang="en-US"/>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t>5/17/2024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t>‹#›</a:t>
            </a:fld>
            <a:endParaRPr kumimoji="0"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t>5/17/2024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t>‹#›</a:t>
            </a:fld>
            <a:endParaRPr kumimoji="0"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2500"/>
              <a:buNone/>
              <a:defRPr sz="25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ct val="0"/>
              </a:spcBef>
              <a:spcAft>
                <a:spcPct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chemeClr val="accent1">
              <a:alpha val="30730"/>
            </a:schemeClr>
          </a:solidFill>
          <a:ln>
            <a:noFill/>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62" name="Google Shape;62;p10"/>
          <p:cNvSpPr txBox="1">
            <a:spLocks noGrp="1"/>
          </p:cNvSpPr>
          <p:nvPr>
            <p:ph type="title"/>
          </p:nvPr>
        </p:nvSpPr>
        <p:spPr>
          <a:xfrm>
            <a:off x="720000" y="3883400"/>
            <a:ext cx="7704000" cy="572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700">
                <a:solidFill>
                  <a:schemeClr val="lt1"/>
                </a:solidFill>
              </a:defRPr>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r>
              <a:rPr lang="en-US"/>
              <a:t>Click to edit Master title style</a:t>
            </a:r>
            <a:endParaRP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2500" b="1" i="0">
                <a:solidFill>
                  <a:srgbClr val="562213"/>
                </a:solidFill>
                <a:latin typeface="Times New Roman"/>
                <a:cs typeface="Times New Roman"/>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2000" b="0" i="0">
                <a:solidFill>
                  <a:srgbClr val="0D0D0D"/>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rgbClr val="562213"/>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000" b="0" i="0">
                <a:solidFill>
                  <a:srgbClr val="0D0D0D"/>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rgbClr val="562213"/>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274320"/>
          </a:xfrm>
          <a:custGeom>
            <a:avLst/>
            <a:gdLst/>
            <a:ahLst/>
            <a:cxnLst/>
            <a:rect l="l" t="t" r="r" b="b"/>
            <a:pathLst>
              <a:path w="9144000" h="274320">
                <a:moveTo>
                  <a:pt x="9144000" y="0"/>
                </a:moveTo>
                <a:lnTo>
                  <a:pt x="0" y="0"/>
                </a:lnTo>
                <a:lnTo>
                  <a:pt x="0" y="274320"/>
                </a:lnTo>
                <a:lnTo>
                  <a:pt x="9144000" y="274320"/>
                </a:lnTo>
                <a:lnTo>
                  <a:pt x="9144000" y="0"/>
                </a:lnTo>
                <a:close/>
              </a:path>
            </a:pathLst>
          </a:custGeom>
          <a:solidFill>
            <a:srgbClr val="4F81BC"/>
          </a:solidFill>
        </p:spPr>
        <p:txBody>
          <a:bodyPr wrap="square" lIns="0" tIns="0" rIns="0" bIns="0" rtlCol="0"/>
          <a:lstStyle>
            <a:defPPr>
              <a:defRPr kern="0"/>
            </a:defPPr>
          </a:lstStyle>
          <a:p>
            <a:endParaRPr/>
          </a:p>
        </p:txBody>
      </p:sp>
      <p:pic>
        <p:nvPicPr>
          <p:cNvPr id="17" name="bg object 17"/>
          <p:cNvPicPr/>
          <p:nvPr/>
        </p:nvPicPr>
        <p:blipFill>
          <a:blip r:embed="rId2"/>
          <a:stretch>
            <a:fillRect/>
          </a:stretch>
        </p:blipFill>
        <p:spPr>
          <a:xfrm>
            <a:off x="8171688" y="27432"/>
            <a:ext cx="864107" cy="762000"/>
          </a:xfrm>
          <a:prstGeom prst="rect">
            <a:avLst/>
          </a:prstGeom>
        </p:spPr>
      </p:pic>
      <p:sp>
        <p:nvSpPr>
          <p:cNvPr id="2" name="Holder 2"/>
          <p:cNvSpPr>
            <a:spLocks noGrp="1"/>
          </p:cNvSpPr>
          <p:nvPr>
            <p:ph type="title"/>
          </p:nvPr>
        </p:nvSpPr>
        <p:spPr/>
        <p:txBody>
          <a:bodyPr lIns="0" tIns="0" rIns="0" bIns="0"/>
          <a:lstStyle>
            <a:lvl1pPr>
              <a:defRPr sz="2500" b="1" i="0">
                <a:solidFill>
                  <a:srgbClr val="562213"/>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2500" b="1" i="0">
                <a:solidFill>
                  <a:srgbClr val="562213"/>
                </a:solidFill>
                <a:latin typeface="Times New Roman"/>
                <a:cs typeface="Times New Roman"/>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2000" b="0" i="0">
                <a:solidFill>
                  <a:srgbClr val="0D0D0D"/>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rgbClr val="562213"/>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000" b="0" i="0">
                <a:solidFill>
                  <a:srgbClr val="0D0D0D"/>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rgbClr val="562213"/>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274320"/>
          </a:xfrm>
          <a:custGeom>
            <a:avLst/>
            <a:gdLst/>
            <a:ahLst/>
            <a:cxnLst/>
            <a:rect l="l" t="t" r="r" b="b"/>
            <a:pathLst>
              <a:path w="9144000" h="274320">
                <a:moveTo>
                  <a:pt x="9144000" y="0"/>
                </a:moveTo>
                <a:lnTo>
                  <a:pt x="0" y="0"/>
                </a:lnTo>
                <a:lnTo>
                  <a:pt x="0" y="274320"/>
                </a:lnTo>
                <a:lnTo>
                  <a:pt x="9144000" y="274320"/>
                </a:lnTo>
                <a:lnTo>
                  <a:pt x="9144000" y="0"/>
                </a:lnTo>
                <a:close/>
              </a:path>
            </a:pathLst>
          </a:custGeom>
          <a:solidFill>
            <a:srgbClr val="4F81BC"/>
          </a:solidFill>
        </p:spPr>
        <p:txBody>
          <a:bodyPr wrap="square" lIns="0" tIns="0" rIns="0" bIns="0" rtlCol="0"/>
          <a:lstStyle>
            <a:defPPr>
              <a:defRPr lang="en-US" kern="0"/>
            </a:defPPr>
          </a:lstStyle>
          <a:p>
            <a:endParaRPr/>
          </a:p>
        </p:txBody>
      </p:sp>
      <p:pic>
        <p:nvPicPr>
          <p:cNvPr id="17" name="bg object 17"/>
          <p:cNvPicPr/>
          <p:nvPr/>
        </p:nvPicPr>
        <p:blipFill>
          <a:blip r:embed="rId2"/>
          <a:stretch>
            <a:fillRect/>
          </a:stretch>
        </p:blipFill>
        <p:spPr>
          <a:xfrm>
            <a:off x="8171688" y="27432"/>
            <a:ext cx="864107" cy="762000"/>
          </a:xfrm>
          <a:prstGeom prst="rect">
            <a:avLst/>
          </a:prstGeom>
        </p:spPr>
      </p:pic>
      <p:sp>
        <p:nvSpPr>
          <p:cNvPr id="2" name="Holder 2"/>
          <p:cNvSpPr>
            <a:spLocks noGrp="1"/>
          </p:cNvSpPr>
          <p:nvPr>
            <p:ph type="title"/>
          </p:nvPr>
        </p:nvSpPr>
        <p:spPr/>
        <p:txBody>
          <a:bodyPr lIns="0" tIns="0" rIns="0" bIns="0"/>
          <a:lstStyle>
            <a:lvl1pPr>
              <a:defRPr sz="2500" b="1" i="0">
                <a:solidFill>
                  <a:srgbClr val="562213"/>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37.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hyperlink" Target="http://www.presentationgo.com/"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6.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theme" Target="../theme/theme7.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theme" Target="../theme/theme8.xml"/><Relationship Id="rId5" Type="http://schemas.openxmlformats.org/officeDocument/2006/relationships/slideLayout" Target="../slideLayouts/slideLayout99.xml"/><Relationship Id="rId4"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t" anchorCtr="0">
            <a:noAutofit/>
          </a:bodyPr>
          <a:lstStyle>
            <a:lvl1pPr lvl="0" rtl="0">
              <a:spcBef>
                <a:spcPct val="0"/>
              </a:spcBef>
              <a:spcAft>
                <a:spcPct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ct val="0"/>
              </a:spcBef>
              <a:spcAft>
                <a:spcPct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ct val="0"/>
              </a:spcBef>
              <a:spcAft>
                <a:spcPct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ct val="0"/>
              </a:spcBef>
              <a:spcAft>
                <a:spcPct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ct val="0"/>
              </a:spcBef>
              <a:spcAft>
                <a:spcPct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ct val="0"/>
              </a:spcBef>
              <a:spcAft>
                <a:spcPct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ct val="0"/>
              </a:spcBef>
              <a:spcAft>
                <a:spcPct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ct val="0"/>
              </a:spcBef>
              <a:spcAft>
                <a:spcPct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ct val="0"/>
              </a:spcBef>
              <a:spcAft>
                <a:spcPct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ct val="0"/>
              </a:spcBef>
              <a:spcAft>
                <a:spcPct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00000"/>
              </a:lnSpc>
              <a:spcBef>
                <a:spcPct val="0"/>
              </a:spcBef>
              <a:spcAft>
                <a:spcPct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00000"/>
              </a:lnSpc>
              <a:spcBef>
                <a:spcPct val="0"/>
              </a:spcBef>
              <a:spcAft>
                <a:spcPct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00000"/>
              </a:lnSpc>
              <a:spcBef>
                <a:spcPct val="0"/>
              </a:spcBef>
              <a:spcAft>
                <a:spcPct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00000"/>
              </a:lnSpc>
              <a:spcBef>
                <a:spcPct val="0"/>
              </a:spcBef>
              <a:spcAft>
                <a:spcPct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00000"/>
              </a:lnSpc>
              <a:spcBef>
                <a:spcPct val="0"/>
              </a:spcBef>
              <a:spcAft>
                <a:spcPct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00000"/>
              </a:lnSpc>
              <a:spcBef>
                <a:spcPct val="0"/>
              </a:spcBef>
              <a:spcAft>
                <a:spcPct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00000"/>
              </a:lnSpc>
              <a:spcBef>
                <a:spcPct val="0"/>
              </a:spcBef>
              <a:spcAft>
                <a:spcPct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00000"/>
              </a:lnSpc>
              <a:spcBef>
                <a:spcPct val="0"/>
              </a:spcBef>
              <a:spcAft>
                <a:spcPct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 id="2147483733" r:id="rId59"/>
    <p:sldLayoutId id="2147483734" r:id="rId60"/>
    <p:sldLayoutId id="2147483735" r:id="rId61"/>
  </p:sldLayoutIdLst>
  <p:transition/>
  <p:txStyles>
    <p:title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9"/>
        <p:cNvGrpSpPr/>
        <p:nvPr/>
      </p:nvGrpSpPr>
      <p:grpSpPr>
        <a:xfrm>
          <a:off x="0" y="0"/>
          <a:ext cx="0" cy="0"/>
          <a:chOff x="0" y="0"/>
          <a:chExt cx="0" cy="0"/>
        </a:xfrm>
      </p:grpSpPr>
      <p:sp>
        <p:nvSpPr>
          <p:cNvPr id="520" name="Google Shape;520;p6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ct val="0"/>
              </a:spcBef>
              <a:spcAft>
                <a:spcPct val="0"/>
              </a:spcAft>
              <a:buClr>
                <a:srgbClr val="FFFFFF"/>
              </a:buClr>
              <a:buSzPts val="2400"/>
              <a:buNone/>
              <a:defRPr sz="2400">
                <a:solidFill>
                  <a:srgbClr val="FFFFFF"/>
                </a:solidFill>
              </a:defRPr>
            </a:lvl1pPr>
            <a:lvl2pPr lvl="1" algn="ctr" rtl="0">
              <a:spcBef>
                <a:spcPct val="0"/>
              </a:spcBef>
              <a:spcAft>
                <a:spcPct val="0"/>
              </a:spcAft>
              <a:buClr>
                <a:srgbClr val="FFFFFF"/>
              </a:buClr>
              <a:buSzPts val="2400"/>
              <a:buNone/>
              <a:defRPr sz="2400">
                <a:solidFill>
                  <a:srgbClr val="FFFFFF"/>
                </a:solidFill>
              </a:defRPr>
            </a:lvl2pPr>
            <a:lvl3pPr lvl="2" algn="ctr" rtl="0">
              <a:spcBef>
                <a:spcPct val="0"/>
              </a:spcBef>
              <a:spcAft>
                <a:spcPct val="0"/>
              </a:spcAft>
              <a:buClr>
                <a:srgbClr val="FFFFFF"/>
              </a:buClr>
              <a:buSzPts val="2400"/>
              <a:buNone/>
              <a:defRPr sz="2400">
                <a:solidFill>
                  <a:srgbClr val="FFFFFF"/>
                </a:solidFill>
              </a:defRPr>
            </a:lvl3pPr>
            <a:lvl4pPr lvl="3" algn="ctr" rtl="0">
              <a:spcBef>
                <a:spcPct val="0"/>
              </a:spcBef>
              <a:spcAft>
                <a:spcPct val="0"/>
              </a:spcAft>
              <a:buClr>
                <a:srgbClr val="FFFFFF"/>
              </a:buClr>
              <a:buSzPts val="2400"/>
              <a:buNone/>
              <a:defRPr sz="2400">
                <a:solidFill>
                  <a:srgbClr val="FFFFFF"/>
                </a:solidFill>
              </a:defRPr>
            </a:lvl4pPr>
            <a:lvl5pPr lvl="4" algn="ctr" rtl="0">
              <a:spcBef>
                <a:spcPct val="0"/>
              </a:spcBef>
              <a:spcAft>
                <a:spcPct val="0"/>
              </a:spcAft>
              <a:buClr>
                <a:srgbClr val="FFFFFF"/>
              </a:buClr>
              <a:buSzPts val="2400"/>
              <a:buNone/>
              <a:defRPr sz="2400">
                <a:solidFill>
                  <a:srgbClr val="FFFFFF"/>
                </a:solidFill>
              </a:defRPr>
            </a:lvl5pPr>
            <a:lvl6pPr lvl="5" algn="ctr" rtl="0">
              <a:spcBef>
                <a:spcPct val="0"/>
              </a:spcBef>
              <a:spcAft>
                <a:spcPct val="0"/>
              </a:spcAft>
              <a:buClr>
                <a:srgbClr val="FFFFFF"/>
              </a:buClr>
              <a:buSzPts val="2400"/>
              <a:buNone/>
              <a:defRPr sz="2400">
                <a:solidFill>
                  <a:srgbClr val="FFFFFF"/>
                </a:solidFill>
              </a:defRPr>
            </a:lvl6pPr>
            <a:lvl7pPr lvl="6" algn="ctr" rtl="0">
              <a:spcBef>
                <a:spcPct val="0"/>
              </a:spcBef>
              <a:spcAft>
                <a:spcPct val="0"/>
              </a:spcAft>
              <a:buClr>
                <a:srgbClr val="FFFFFF"/>
              </a:buClr>
              <a:buSzPts val="2400"/>
              <a:buNone/>
              <a:defRPr sz="2400">
                <a:solidFill>
                  <a:srgbClr val="FFFFFF"/>
                </a:solidFill>
              </a:defRPr>
            </a:lvl7pPr>
            <a:lvl8pPr lvl="7" algn="ctr" rtl="0">
              <a:spcBef>
                <a:spcPct val="0"/>
              </a:spcBef>
              <a:spcAft>
                <a:spcPct val="0"/>
              </a:spcAft>
              <a:buClr>
                <a:srgbClr val="FFFFFF"/>
              </a:buClr>
              <a:buSzPts val="2400"/>
              <a:buNone/>
              <a:defRPr sz="2400">
                <a:solidFill>
                  <a:srgbClr val="FFFFFF"/>
                </a:solidFill>
              </a:defRPr>
            </a:lvl8pPr>
            <a:lvl9pPr lvl="8" algn="ctr" rtl="0">
              <a:spcBef>
                <a:spcPct val="0"/>
              </a:spcBef>
              <a:spcAft>
                <a:spcPct val="0"/>
              </a:spcAft>
              <a:buClr>
                <a:srgbClr val="FFFFFF"/>
              </a:buClr>
              <a:buSzPts val="2400"/>
              <a:buNone/>
              <a:defRPr sz="2400">
                <a:solidFill>
                  <a:srgbClr val="FFFFFF"/>
                </a:solidFill>
              </a:defRPr>
            </a:lvl9pPr>
          </a:lstStyle>
          <a:p>
            <a:endParaRPr/>
          </a:p>
        </p:txBody>
      </p:sp>
      <p:sp>
        <p:nvSpPr>
          <p:cNvPr id="521" name="Google Shape;521;p6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37" r:id="rId1"/>
    <p:sldLayoutId id="2147483738" r:id="rId2"/>
  </p:sldLayoutIdLst>
  <p:transition/>
  <p:hf hdr="0" ftr="0" dt="0"/>
  <p:txStyles>
    <p:title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5"/>
        <p:cNvGrpSpPr/>
        <p:nvPr/>
      </p:nvGrpSpPr>
      <p:grpSpPr>
        <a:xfrm>
          <a:off x="0" y="0"/>
          <a:ext cx="0" cy="0"/>
          <a:chOff x="0" y="0"/>
          <a:chExt cx="0" cy="0"/>
        </a:xfrm>
      </p:grpSpPr>
      <p:sp>
        <p:nvSpPr>
          <p:cNvPr id="526" name="Google Shape;526;p6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ct val="0"/>
              </a:spcBef>
              <a:spcAft>
                <a:spcPct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ct val="0"/>
              </a:spcBef>
              <a:spcAft>
                <a:spcPct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ct val="0"/>
              </a:spcBef>
              <a:spcAft>
                <a:spcPct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ct val="0"/>
              </a:spcBef>
              <a:spcAft>
                <a:spcPct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ct val="0"/>
              </a:spcBef>
              <a:spcAft>
                <a:spcPct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ct val="0"/>
              </a:spcBef>
              <a:spcAft>
                <a:spcPct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ct val="0"/>
              </a:spcBef>
              <a:spcAft>
                <a:spcPct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ct val="0"/>
              </a:spcBef>
              <a:spcAft>
                <a:spcPct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ct val="0"/>
              </a:spcBef>
              <a:spcAft>
                <a:spcPct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7" name="Google Shape;527;p6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ct val="0"/>
              </a:spcBef>
              <a:spcAft>
                <a:spcPct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40" r:id="rId1"/>
  </p:sldLayoutIdLst>
  <p:transition/>
  <p:hf hdr="0" ftr="0" dt="0"/>
  <p:txStyles>
    <p:title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3F1FC"/>
            </a:gs>
            <a:gs pos="74000">
              <a:srgbClr val="BFCBD9"/>
            </a:gs>
            <a:gs pos="83000">
              <a:srgbClr val="BFCBD9"/>
            </a:gs>
            <a:gs pos="100000">
              <a:srgbClr val="BFCBD9"/>
            </a:gs>
          </a:gsLst>
          <a:lin ang="2700000" scaled="1"/>
        </a:gra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BCEAB2-FBDF-46DE-8DD3-07B5136284FA}"/>
              </a:ext>
            </a:extLst>
          </p:cNvPr>
          <p:cNvSpPr/>
          <p:nvPr/>
        </p:nvSpPr>
        <p:spPr>
          <a:xfrm>
            <a:off x="1371600" y="1171576"/>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Rectangle: Rounded Corners 22">
            <a:extLst>
              <a:ext uri="{FF2B5EF4-FFF2-40B4-BE49-F238E27FC236}">
                <a16:creationId xmlns:a16="http://schemas.microsoft.com/office/drawing/2014/main" id="{27E6ECE6-8137-4F41-A6F0-DC9623651236}"/>
              </a:ext>
            </a:extLst>
          </p:cNvPr>
          <p:cNvSpPr/>
          <p:nvPr/>
        </p:nvSpPr>
        <p:spPr>
          <a:xfrm>
            <a:off x="356109" y="356108"/>
            <a:ext cx="8431785" cy="4431285"/>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Freeform: Shape 29">
            <a:extLst>
              <a:ext uri="{FF2B5EF4-FFF2-40B4-BE49-F238E27FC236}">
                <a16:creationId xmlns:a16="http://schemas.microsoft.com/office/drawing/2014/main" id="{912DC555-B169-430C-85D9-8F1BCAF97743}"/>
              </a:ext>
            </a:extLst>
          </p:cNvPr>
          <p:cNvSpPr/>
          <p:nvPr/>
        </p:nvSpPr>
        <p:spPr>
          <a:xfrm>
            <a:off x="356109" y="354286"/>
            <a:ext cx="8431785" cy="1023223"/>
          </a:xfrm>
          <a:custGeom>
            <a:avLst/>
            <a:gdLst>
              <a:gd name="connsiteX0" fmla="*/ 104578 w 11242380"/>
              <a:gd name="connsiteY0" fmla="*/ 0 h 1364297"/>
              <a:gd name="connsiteX1" fmla="*/ 11137802 w 11242380"/>
              <a:gd name="connsiteY1" fmla="*/ 0 h 1364297"/>
              <a:gd name="connsiteX2" fmla="*/ 11242380 w 11242380"/>
              <a:gd name="connsiteY2" fmla="*/ 104578 h 1364297"/>
              <a:gd name="connsiteX3" fmla="*/ 11242380 w 11242380"/>
              <a:gd name="connsiteY3" fmla="*/ 1364297 h 1364297"/>
              <a:gd name="connsiteX4" fmla="*/ 0 w 11242380"/>
              <a:gd name="connsiteY4" fmla="*/ 1364297 h 1364297"/>
              <a:gd name="connsiteX5" fmla="*/ 0 w 11242380"/>
              <a:gd name="connsiteY5" fmla="*/ 104578 h 1364297"/>
              <a:gd name="connsiteX6" fmla="*/ 104578 w 11242380"/>
              <a:gd name="connsiteY6" fmla="*/ 0 h 136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380" h="1364297">
                <a:moveTo>
                  <a:pt x="104578" y="0"/>
                </a:moveTo>
                <a:lnTo>
                  <a:pt x="11137802" y="0"/>
                </a:lnTo>
                <a:cubicBezTo>
                  <a:pt x="11195559" y="0"/>
                  <a:pt x="11242380" y="46821"/>
                  <a:pt x="11242380" y="104578"/>
                </a:cubicBezTo>
                <a:lnTo>
                  <a:pt x="11242380" y="1364297"/>
                </a:lnTo>
                <a:lnTo>
                  <a:pt x="0" y="1364297"/>
                </a:lnTo>
                <a:lnTo>
                  <a:pt x="0" y="104578"/>
                </a:lnTo>
                <a:cubicBezTo>
                  <a:pt x="0" y="46821"/>
                  <a:pt x="46821" y="0"/>
                  <a:pt x="10457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350"/>
          </a:p>
        </p:txBody>
      </p:sp>
      <p:sp>
        <p:nvSpPr>
          <p:cNvPr id="3" name="Text Placeholder 2"/>
          <p:cNvSpPr>
            <a:spLocks noGrp="1"/>
          </p:cNvSpPr>
          <p:nvPr>
            <p:ph type="body" idx="1"/>
          </p:nvPr>
        </p:nvSpPr>
        <p:spPr>
          <a:xfrm>
            <a:off x="628650" y="1533523"/>
            <a:ext cx="7886700" cy="324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r>
              <a:rPr lang="en-US"/>
              <a:t>Your Date Here</a:t>
            </a:r>
          </a:p>
        </p:txBody>
      </p:sp>
      <p:sp>
        <p:nvSpPr>
          <p:cNvPr id="5" name="Footer Placeholder 4"/>
          <p:cNvSpPr>
            <a:spLocks noGrp="1"/>
          </p:cNvSpPr>
          <p:nvPr>
            <p:ph type="ftr" sz="quarter" idx="3"/>
          </p:nvPr>
        </p:nvSpPr>
        <p:spPr>
          <a:xfrm>
            <a:off x="3028950" y="4834955"/>
            <a:ext cx="3086100" cy="274637"/>
          </a:xfrm>
          <a:prstGeom prst="rect">
            <a:avLst/>
          </a:prstGeom>
        </p:spPr>
        <p:txBody>
          <a:bodyPr vert="horz" lIns="91440" tIns="45720" rIns="91440" bIns="45720" rtlCol="0" anchor="ctr"/>
          <a:lstStyle>
            <a:lvl1pPr algn="ctr">
              <a:defRPr lang="en-US" sz="1200" smtClean="0">
                <a:solidFill>
                  <a:srgbClr val="5D686E"/>
                </a:solidFill>
              </a:defRPr>
            </a:lvl1pPr>
          </a:lstStyle>
          <a:p>
            <a:r>
              <a:rPr lang="en-US"/>
              <a:t>Your Footer Here</a:t>
            </a:r>
          </a:p>
        </p:txBody>
      </p:sp>
      <p:sp>
        <p:nvSpPr>
          <p:cNvPr id="6" name="Slide Number Placeholder 5"/>
          <p:cNvSpPr>
            <a:spLocks noGrp="1"/>
          </p:cNvSpPr>
          <p:nvPr>
            <p:ph type="sldNum" sz="quarter" idx="4"/>
          </p:nvPr>
        </p:nvSpPr>
        <p:spPr>
          <a:xfrm>
            <a:off x="64579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pPr algn="r"/>
            <a:fld id="{1C0DB9A4-7C00-41BB-B303-4E91C20728DD}" type="slidenum">
              <a:rPr lang="en-US" smtClean="0"/>
              <a:pPr algn="r"/>
              <a:t>‹#›</a:t>
            </a:fld>
            <a:endParaRPr lang="en-US"/>
          </a:p>
        </p:txBody>
      </p:sp>
      <p:sp>
        <p:nvSpPr>
          <p:cNvPr id="2" name="Title Placeholder 1"/>
          <p:cNvSpPr>
            <a:spLocks noGrp="1"/>
          </p:cNvSpPr>
          <p:nvPr>
            <p:ph type="title"/>
          </p:nvPr>
        </p:nvSpPr>
        <p:spPr>
          <a:xfrm>
            <a:off x="628650" y="363856"/>
            <a:ext cx="7886700" cy="1013652"/>
          </a:xfrm>
          <a:prstGeom prst="rect">
            <a:avLst/>
          </a:prstGeom>
        </p:spPr>
        <p:txBody>
          <a:bodyPr vert="horz" lIns="91440" tIns="45720" rIns="91440" bIns="45720" rtlCol="0" anchor="ctr">
            <a:normAutofit/>
          </a:bodyPr>
          <a:lstStyle/>
          <a:p>
            <a:r>
              <a:rPr lang="en-US"/>
              <a:t>Click to edit Master title style</a:t>
            </a:r>
          </a:p>
        </p:txBody>
      </p:sp>
      <p:sp>
        <p:nvSpPr>
          <p:cNvPr id="16" name="Rectangle 15">
            <a:extLst>
              <a:ext uri="{FF2B5EF4-FFF2-40B4-BE49-F238E27FC236}">
                <a16:creationId xmlns:a16="http://schemas.microsoft.com/office/drawing/2014/main" id="{050A3E62-9D04-42CF-968F-5F6E2C124DB8}"/>
              </a:ext>
            </a:extLst>
          </p:cNvPr>
          <p:cNvSpPr/>
          <p:nvPr/>
        </p:nvSpPr>
        <p:spPr>
          <a:xfrm>
            <a:off x="-88899" y="5219701"/>
            <a:ext cx="1564852" cy="261610"/>
          </a:xfrm>
          <a:prstGeom prst="rect">
            <a:avLst/>
          </a:prstGeom>
        </p:spPr>
        <p:txBody>
          <a:bodyPr wrap="none">
            <a:spAutoFit/>
          </a:bodyPr>
          <a:lstStyle/>
          <a:p>
            <a:r>
              <a:rPr lang="en-US" sz="1100" b="0" i="0">
                <a:solidFill>
                  <a:srgbClr val="555555"/>
                </a:solidFill>
                <a:effectLst/>
                <a:latin typeface="Open Sans" panose="020B0606030504020204" pitchFamily="34" charset="0"/>
              </a:rPr>
              <a:t>© </a:t>
            </a:r>
            <a:r>
              <a:rPr lang="en-US" sz="1100" b="0" i="0" u="none" strike="noStrike">
                <a:solidFill>
                  <a:srgbClr val="A5CD28"/>
                </a:solidFill>
                <a:effectLst/>
                <a:latin typeface="Open Sans" panose="020B0606030504020204" pitchFamily="34" charset="0"/>
                <a:hlinkClick r:id="rId14" tooltip="PresentationGo!"/>
              </a:rPr>
              <a:t>presentationgo.com</a:t>
            </a:r>
            <a:endParaRPr lang="en-US" sz="1100"/>
          </a:p>
        </p:txBody>
      </p:sp>
      <p:grpSp>
        <p:nvGrpSpPr>
          <p:cNvPr id="7" name="Group 16">
            <a:extLst>
              <a:ext uri="{FF2B5EF4-FFF2-40B4-BE49-F238E27FC236}">
                <a16:creationId xmlns:a16="http://schemas.microsoft.com/office/drawing/2014/main" id="{B356D5FC-88A6-4DDA-911C-2AF338BB6929}"/>
              </a:ext>
            </a:extLst>
          </p:cNvPr>
          <p:cNvGrpSpPr/>
          <p:nvPr/>
        </p:nvGrpSpPr>
        <p:grpSpPr>
          <a:xfrm>
            <a:off x="-1654908" y="-55353"/>
            <a:ext cx="1556359" cy="520664"/>
            <a:chOff x="-2096383" y="21447"/>
            <a:chExt cx="1556359" cy="694218"/>
          </a:xfrm>
        </p:grpSpPr>
        <p:sp>
          <p:nvSpPr>
            <p:cNvPr id="18" name="TextBox 17">
              <a:extLst>
                <a:ext uri="{FF2B5EF4-FFF2-40B4-BE49-F238E27FC236}">
                  <a16:creationId xmlns:a16="http://schemas.microsoft.com/office/drawing/2014/main" id="{52DEBD7C-F558-4D4F-8E49-929D46967D92}"/>
                </a:ext>
              </a:extLst>
            </p:cNvPr>
            <p:cNvSpPr txBox="1"/>
            <p:nvPr userDrawn="1"/>
          </p:nvSpPr>
          <p:spPr>
            <a:xfrm>
              <a:off x="-2096383" y="21447"/>
              <a:ext cx="369012" cy="328295"/>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By:</a:t>
              </a:r>
            </a:p>
          </p:txBody>
        </p:sp>
        <p:sp>
          <p:nvSpPr>
            <p:cNvPr id="19" name="TextBox 18">
              <a:extLst>
                <a:ext uri="{FF2B5EF4-FFF2-40B4-BE49-F238E27FC236}">
                  <a16:creationId xmlns:a16="http://schemas.microsoft.com/office/drawing/2014/main" id="{8C9E32DC-7D1B-4F0A-8A94-9976C83581EE}"/>
                </a:ext>
              </a:extLst>
            </p:cNvPr>
            <p:cNvSpPr txBox="1"/>
            <p:nvPr userDrawn="1"/>
          </p:nvSpPr>
          <p:spPr>
            <a:xfrm>
              <a:off x="-1002010" y="387370"/>
              <a:ext cx="461986" cy="328295"/>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.com</a:t>
              </a:r>
            </a:p>
          </p:txBody>
        </p:sp>
        <p:pic>
          <p:nvPicPr>
            <p:cNvPr id="20" name="Picture 19">
              <a:extLst>
                <a:ext uri="{FF2B5EF4-FFF2-40B4-BE49-F238E27FC236}">
                  <a16:creationId xmlns:a16="http://schemas.microsoft.com/office/drawing/2014/main" id="{CDF23B40-7BE1-43AB-84F8-8890236A61DB}"/>
                </a:ext>
              </a:extLst>
            </p:cNvPr>
            <p:cNvPicPr>
              <a:picLocks noChangeAspect="1"/>
            </p:cNvPicPr>
            <p:nvPr userDrawn="1"/>
          </p:nvPicPr>
          <p:blipFill>
            <a:blip r:embed="rId15"/>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37151270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transition/>
  <p:txStyles>
    <p:titleStyle>
      <a:lvl1pPr algn="l" defTabSz="914378" rtl="0" eaLnBrk="1" latinLnBrk="0" hangingPunct="1">
        <a:lnSpc>
          <a:spcPct val="90000"/>
        </a:lnSpc>
        <a:spcBef>
          <a:spcPct val="0"/>
        </a:spcBef>
        <a:buNone/>
        <a:defRPr sz="4050" kern="1200" cap="all" baseline="0">
          <a:solidFill>
            <a:schemeClr val="bg1"/>
          </a:solidFill>
          <a:latin typeface="+mn-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rgbClr val="5D686E"/>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rgbClr val="5D686E"/>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rgbClr val="5D686E"/>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97E942A-26CB-4FC8-A61F-ED7BAF06B75B}" type="datetimeFigureOut">
              <a:rPr lang="en-US" smtClean="0"/>
              <a:t>5/17/2024</a:t>
            </a:fld>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68" r:id="rId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r>
              <a:rPr lang="en-US"/>
              <a:t>Χειμώνας 2011</a:t>
            </a:r>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r>
              <a:rPr lang="en-IN"/>
              <a:t>CS-409: </a:t>
            </a:r>
            <a:r>
              <a:rPr lang="el-GR"/>
              <a:t>Αντικειμενοστρεφής Προγραμματισμος</a:t>
            </a:r>
            <a:endParaRPr lang="en-US"/>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ransition/>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Tx/>
        <a:buFont typeface="Arial" panose="020B0604020202020204"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274320"/>
          </a:xfrm>
          <a:custGeom>
            <a:avLst/>
            <a:gdLst/>
            <a:ahLst/>
            <a:cxnLst/>
            <a:rect l="l" t="t" r="r" b="b"/>
            <a:pathLst>
              <a:path w="9144000" h="274320">
                <a:moveTo>
                  <a:pt x="9144000" y="0"/>
                </a:moveTo>
                <a:lnTo>
                  <a:pt x="0" y="0"/>
                </a:lnTo>
                <a:lnTo>
                  <a:pt x="0" y="274320"/>
                </a:lnTo>
                <a:lnTo>
                  <a:pt x="9144000" y="274320"/>
                </a:lnTo>
                <a:lnTo>
                  <a:pt x="9144000" y="0"/>
                </a:lnTo>
                <a:close/>
              </a:path>
            </a:pathLst>
          </a:custGeom>
          <a:solidFill>
            <a:srgbClr val="4F81BC"/>
          </a:solidFill>
        </p:spPr>
        <p:txBody>
          <a:bodyPr wrap="square" lIns="0" tIns="0" rIns="0" bIns="0" rtlCol="0"/>
          <a:lstStyle>
            <a:defPPr>
              <a:defRPr kern="0"/>
            </a:defPPr>
          </a:lstStyle>
          <a:p>
            <a:endParaRPr/>
          </a:p>
        </p:txBody>
      </p:sp>
      <p:sp>
        <p:nvSpPr>
          <p:cNvPr id="2" name="Holder 2"/>
          <p:cNvSpPr>
            <a:spLocks noGrp="1"/>
          </p:cNvSpPr>
          <p:nvPr>
            <p:ph type="title"/>
          </p:nvPr>
        </p:nvSpPr>
        <p:spPr>
          <a:xfrm>
            <a:off x="474370" y="297002"/>
            <a:ext cx="6847205" cy="574675"/>
          </a:xfrm>
          <a:prstGeom prst="rect">
            <a:avLst/>
          </a:prstGeom>
        </p:spPr>
        <p:txBody>
          <a:bodyPr wrap="square" lIns="0" tIns="0" rIns="0" bIns="0">
            <a:spAutoFit/>
          </a:bodyPr>
          <a:lstStyle>
            <a:lvl1pPr>
              <a:defRPr sz="2500" b="1" i="0">
                <a:solidFill>
                  <a:srgbClr val="562213"/>
                </a:solidFill>
                <a:latin typeface="Times New Roman"/>
                <a:cs typeface="Times New Roman"/>
              </a:defRPr>
            </a:lvl1pPr>
          </a:lstStyle>
          <a:p>
            <a:endParaRPr/>
          </a:p>
        </p:txBody>
      </p:sp>
      <p:sp>
        <p:nvSpPr>
          <p:cNvPr id="3" name="Holder 3"/>
          <p:cNvSpPr>
            <a:spLocks noGrp="1"/>
          </p:cNvSpPr>
          <p:nvPr>
            <p:ph type="body" idx="1"/>
          </p:nvPr>
        </p:nvSpPr>
        <p:spPr>
          <a:xfrm>
            <a:off x="405663" y="1101978"/>
            <a:ext cx="8332673" cy="3074670"/>
          </a:xfrm>
          <a:prstGeom prst="rect">
            <a:avLst/>
          </a:prstGeom>
        </p:spPr>
        <p:txBody>
          <a:bodyPr wrap="square" lIns="0" tIns="0" rIns="0" bIns="0">
            <a:spAutoFit/>
          </a:bodyPr>
          <a:lstStyle>
            <a:lvl1pPr>
              <a:defRPr sz="2000" b="0" i="0">
                <a:solidFill>
                  <a:srgbClr val="0D0D0D"/>
                </a:solidFill>
                <a:latin typeface="Calibri"/>
                <a:cs typeface="Calibri"/>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defPPr>
              <a:defRPr kern="0"/>
            </a:defPPr>
            <a:lvl1pPr marL="0" algn="ctr" defTabSz="914400" rtl="0" eaLnBrk="1" hangingPunct="0">
              <a:defRPr sz="1800" kern="0">
                <a:solidFill>
                  <a:schemeClr val="tx1">
                    <a:tint val="75000"/>
                  </a:schemeClr>
                </a:solidFill>
                <a:latin typeface="Arial"/>
                <a:ea typeface="Arial"/>
                <a:cs typeface="Aria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defPPr>
              <a:defRPr kern="0"/>
            </a:defPPr>
            <a:lvl1pPr marL="0" algn="l" defTabSz="914400" rtl="0" eaLnBrk="1" hangingPunct="0">
              <a:defRPr sz="1800" kern="0">
                <a:solidFill>
                  <a:schemeClr val="tx1">
                    <a:tint val="75000"/>
                  </a:schemeClr>
                </a:solidFill>
                <a:latin typeface="Arial"/>
                <a:ea typeface="Arial"/>
                <a:cs typeface="Arial"/>
              </a:defRPr>
            </a:lvl1pPr>
          </a:lstStyle>
          <a:p>
            <a:fld id="{1D8BD707-D9CF-40AE-B4C6-C98DA3205C09}" type="datetimeFigureOut">
              <a:rPr lang="en-US"/>
              <a:t>5/17/2024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defPPr>
              <a:defRPr kern="0"/>
            </a:defPPr>
            <a:lvl1pPr marL="0" algn="r" defTabSz="914400" rtl="0" eaLnBrk="1" hangingPunct="0">
              <a:defRPr sz="1800" kern="0">
                <a:solidFill>
                  <a:schemeClr val="tx1">
                    <a:tint val="75000"/>
                  </a:schemeClr>
                </a:solidFill>
                <a:latin typeface="Arial"/>
                <a:ea typeface="Arial"/>
                <a:cs typeface="Aria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274320"/>
          </a:xfrm>
          <a:custGeom>
            <a:avLst/>
            <a:gdLst/>
            <a:ahLst/>
            <a:cxnLst/>
            <a:rect l="l" t="t" r="r" b="b"/>
            <a:pathLst>
              <a:path w="9144000" h="274320">
                <a:moveTo>
                  <a:pt x="9144000" y="0"/>
                </a:moveTo>
                <a:lnTo>
                  <a:pt x="0" y="0"/>
                </a:lnTo>
                <a:lnTo>
                  <a:pt x="0" y="274320"/>
                </a:lnTo>
                <a:lnTo>
                  <a:pt x="9144000" y="274320"/>
                </a:lnTo>
                <a:lnTo>
                  <a:pt x="9144000" y="0"/>
                </a:lnTo>
                <a:close/>
              </a:path>
            </a:pathLst>
          </a:custGeom>
          <a:solidFill>
            <a:srgbClr val="4F81BC"/>
          </a:solidFill>
        </p:spPr>
        <p:txBody>
          <a:bodyPr wrap="square" lIns="0" tIns="0" rIns="0" bIns="0" rtlCol="0"/>
          <a:lstStyle>
            <a:defPPr>
              <a:defRPr lang="en-US" kern="0"/>
            </a:defPPr>
          </a:lstStyle>
          <a:p>
            <a:endParaRPr/>
          </a:p>
        </p:txBody>
      </p:sp>
      <p:sp>
        <p:nvSpPr>
          <p:cNvPr id="2" name="Holder 2"/>
          <p:cNvSpPr>
            <a:spLocks noGrp="1"/>
          </p:cNvSpPr>
          <p:nvPr>
            <p:ph type="title"/>
          </p:nvPr>
        </p:nvSpPr>
        <p:spPr>
          <a:xfrm>
            <a:off x="474370" y="297002"/>
            <a:ext cx="6847205" cy="574675"/>
          </a:xfrm>
          <a:prstGeom prst="rect">
            <a:avLst/>
          </a:prstGeom>
        </p:spPr>
        <p:txBody>
          <a:bodyPr wrap="square" lIns="0" tIns="0" rIns="0" bIns="0">
            <a:spAutoFit/>
          </a:bodyPr>
          <a:lstStyle>
            <a:lvl1pPr>
              <a:defRPr sz="2500" b="1" i="0">
                <a:solidFill>
                  <a:srgbClr val="562213"/>
                </a:solidFill>
                <a:latin typeface="Times New Roman"/>
                <a:cs typeface="Times New Roman"/>
              </a:defRPr>
            </a:lvl1pPr>
          </a:lstStyle>
          <a:p>
            <a:endParaRPr/>
          </a:p>
        </p:txBody>
      </p:sp>
      <p:sp>
        <p:nvSpPr>
          <p:cNvPr id="3" name="Holder 3"/>
          <p:cNvSpPr>
            <a:spLocks noGrp="1"/>
          </p:cNvSpPr>
          <p:nvPr>
            <p:ph type="body" idx="1"/>
          </p:nvPr>
        </p:nvSpPr>
        <p:spPr>
          <a:xfrm>
            <a:off x="405663" y="1101978"/>
            <a:ext cx="8332673" cy="3074670"/>
          </a:xfrm>
          <a:prstGeom prst="rect">
            <a:avLst/>
          </a:prstGeom>
        </p:spPr>
        <p:txBody>
          <a:bodyPr wrap="square" lIns="0" tIns="0" rIns="0" bIns="0">
            <a:spAutoFit/>
          </a:bodyPr>
          <a:lstStyle>
            <a:lvl1pPr>
              <a:defRPr sz="2000" b="0" i="0">
                <a:solidFill>
                  <a:srgbClr val="0D0D0D"/>
                </a:solidFill>
                <a:latin typeface="Calibri"/>
                <a:cs typeface="Calibri"/>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defPPr>
              <a:defRPr lang="en-US" kern="0"/>
            </a:defPPr>
            <a:lvl1pPr marL="0" algn="ctr" defTabSz="914400" rtl="0" eaLnBrk="1" latinLnBrk="0" hangingPunct="0">
              <a:defRPr sz="1800" kern="0">
                <a:solidFill>
                  <a:schemeClr val="tx1">
                    <a:tint val="75000"/>
                  </a:schemeClr>
                </a:solidFill>
                <a:latin typeface="Arial"/>
                <a:ea typeface="Arial"/>
                <a:cs typeface="Aria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defPPr>
              <a:defRPr lang="en-US" kern="0"/>
            </a:defPPr>
            <a:lvl1pPr marL="0" algn="l" defTabSz="914400" rtl="0" eaLnBrk="1" latinLnBrk="0" hangingPunct="0">
              <a:defRPr sz="1800" kern="0">
                <a:solidFill>
                  <a:schemeClr val="tx1">
                    <a:tint val="75000"/>
                  </a:schemeClr>
                </a:solidFill>
                <a:latin typeface="Arial"/>
                <a:ea typeface="Arial"/>
                <a:cs typeface="Arial"/>
              </a:defRPr>
            </a:lvl1pPr>
          </a:lstStyle>
          <a:p>
            <a:fld id="{1D8BD707-D9CF-40AE-B4C6-C98DA3205C09}" type="datetimeFigureOut">
              <a:rPr lang="en-US"/>
              <a:t>5/17/2024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defPPr>
              <a:defRPr lang="en-US" kern="0"/>
            </a:defPPr>
            <a:lvl1pPr marL="0" algn="r" defTabSz="914400" rtl="0" eaLnBrk="1" latinLnBrk="0" hangingPunct="0">
              <a:defRPr sz="1800" kern="0">
                <a:solidFill>
                  <a:schemeClr val="tx1">
                    <a:tint val="75000"/>
                  </a:schemeClr>
                </a:solidFill>
                <a:latin typeface="Arial"/>
                <a:ea typeface="Arial"/>
                <a:cs typeface="Aria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220157" y="987742"/>
            <a:ext cx="8749718" cy="1512000"/>
          </a:xfrm>
          <a:prstGeom prst="rect">
            <a:avLst/>
          </a:prstGeom>
          <a:noFill/>
          <a:ln>
            <a:noFill/>
          </a:ln>
        </p:spPr>
        <p:txBody>
          <a:bodyPr lIns="90000" tIns="45000" rIns="90000" bIns="45000" anchor="b">
            <a:noAutofit/>
          </a:bodyPr>
          <a:lstStyle/>
          <a:p>
            <a:pPr>
              <a:lnSpc>
                <a:spcPct val="100000"/>
              </a:lnSpc>
            </a:pPr>
            <a:r>
              <a:rPr lang="en-US" sz="3600" b="1" cap="all" spc="-100" dirty="0">
                <a:solidFill>
                  <a:schemeClr val="tx2"/>
                </a:solidFill>
                <a:latin typeface="Bebas Neue"/>
                <a:ea typeface="+mj-ea"/>
                <a:cs typeface="+mj-cs"/>
              </a:rPr>
              <a:t>SDP Mid-term evaluation </a:t>
            </a:r>
          </a:p>
          <a:p>
            <a:pPr>
              <a:lnSpc>
                <a:spcPct val="100000"/>
              </a:lnSpc>
            </a:pPr>
            <a:r>
              <a:rPr lang="en-US" sz="2800" spc="-1" dirty="0">
                <a:solidFill>
                  <a:srgbClr val="572314"/>
                </a:solidFill>
                <a:latin typeface="Bebas Neue"/>
              </a:rPr>
              <a:t>Demystifying the housing market: Unveiling the power of               machine learning in Price forecasting</a:t>
            </a:r>
            <a:br>
              <a:rPr sz="1200" dirty="0">
                <a:latin typeface="Bebas Neue"/>
              </a:rPr>
            </a:br>
            <a:endParaRPr lang="en-US" sz="2800" b="0" strike="noStrike" spc="-1" dirty="0">
              <a:solidFill>
                <a:srgbClr val="000000"/>
              </a:solidFill>
              <a:latin typeface="Bebas Neue"/>
            </a:endParaRPr>
          </a:p>
        </p:txBody>
      </p:sp>
      <p:sp>
        <p:nvSpPr>
          <p:cNvPr id="95" name="TextShape 2"/>
          <p:cNvSpPr txBox="1"/>
          <p:nvPr/>
        </p:nvSpPr>
        <p:spPr>
          <a:xfrm>
            <a:off x="1259632" y="2528513"/>
            <a:ext cx="6400440" cy="647730"/>
          </a:xfrm>
          <a:prstGeom prst="rect">
            <a:avLst/>
          </a:prstGeom>
          <a:noFill/>
          <a:ln>
            <a:noFill/>
          </a:ln>
        </p:spPr>
        <p:txBody>
          <a:bodyPr lIns="90000" tIns="0" rIns="90000" bIns="45000">
            <a:normAutofit fontScale="94000"/>
          </a:bodyPr>
          <a:lstStyle/>
          <a:p>
            <a:pPr marL="27360">
              <a:lnSpc>
                <a:spcPct val="100000"/>
              </a:lnSpc>
              <a:spcBef>
                <a:spcPts val="601"/>
              </a:spcBef>
            </a:pPr>
            <a:r>
              <a:rPr lang="en-IN" sz="2100" b="1" strike="noStrike" spc="-1">
                <a:solidFill>
                  <a:srgbClr val="0070C0"/>
                </a:solidFill>
                <a:latin typeface="Gill Sans MT"/>
              </a:rPr>
              <a:t>Supervised By</a:t>
            </a:r>
            <a:r>
              <a:rPr lang="en-IN" sz="2100" b="1" strike="noStrike" spc="-1">
                <a:solidFill>
                  <a:srgbClr val="361309"/>
                </a:solidFill>
                <a:latin typeface="Gill Sans MT"/>
              </a:rPr>
              <a:t>: </a:t>
            </a:r>
            <a:r>
              <a:rPr lang="en-IN" sz="2100" b="1" spc="-1">
                <a:solidFill>
                  <a:srgbClr val="361309"/>
                </a:solidFill>
                <a:latin typeface="Gill Sans MT"/>
              </a:rPr>
              <a:t> Dr</a:t>
            </a:r>
            <a:r>
              <a:rPr lang="en-IN" sz="2100" b="1" strike="noStrike" spc="-1" err="1">
                <a:solidFill>
                  <a:srgbClr val="361309"/>
                </a:solidFill>
                <a:latin typeface="Gill Sans MT"/>
              </a:rPr>
              <a:t>. Rakesh Ranjan Swain</a:t>
            </a:r>
            <a:endParaRPr lang="en-IN" sz="2100" b="0" strike="noStrike" spc="-1">
              <a:latin typeface="Arial"/>
            </a:endParaRPr>
          </a:p>
          <a:p>
            <a:pPr marL="27360">
              <a:lnSpc>
                <a:spcPct val="100000"/>
              </a:lnSpc>
              <a:spcBef>
                <a:spcPts val="601"/>
              </a:spcBef>
            </a:pPr>
            <a:endParaRPr lang="en-IN" sz="2600" b="0" strike="noStrike" spc="-1">
              <a:latin typeface="Arial"/>
            </a:endParaRPr>
          </a:p>
        </p:txBody>
      </p:sp>
      <p:sp>
        <p:nvSpPr>
          <p:cNvPr id="96" name="CustomShape 3"/>
          <p:cNvSpPr/>
          <p:nvPr/>
        </p:nvSpPr>
        <p:spPr>
          <a:xfrm>
            <a:off x="251520" y="3205014"/>
            <a:ext cx="4032448" cy="159898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400" b="1" strike="noStrike" spc="-1">
                <a:solidFill>
                  <a:srgbClr val="0070C0"/>
                </a:solidFill>
                <a:latin typeface="Gill Sans MT"/>
              </a:rPr>
              <a:t>Group No.:  T-17</a:t>
            </a:r>
            <a:endParaRPr lang="en-IN" sz="1400" b="0" strike="noStrike" spc="-1">
              <a:solidFill>
                <a:srgbClr val="0070C0"/>
              </a:solidFill>
              <a:latin typeface="Arial"/>
            </a:endParaRPr>
          </a:p>
          <a:p>
            <a:pPr>
              <a:lnSpc>
                <a:spcPct val="100000"/>
              </a:lnSpc>
            </a:pPr>
            <a:r>
              <a:rPr lang="en-IN" sz="1400" b="1" strike="noStrike" spc="-1">
                <a:solidFill>
                  <a:srgbClr val="000000"/>
                </a:solidFill>
                <a:latin typeface="Gill Sans MT"/>
              </a:rPr>
              <a:t>Name of the Student(s) 	 Regd. No.:</a:t>
            </a:r>
            <a:endParaRPr lang="en-IN" sz="1400" b="0" strike="noStrike" spc="-1">
              <a:latin typeface="Arial"/>
            </a:endParaRPr>
          </a:p>
          <a:p>
            <a:pPr>
              <a:lnSpc>
                <a:spcPct val="100000"/>
              </a:lnSpc>
            </a:pPr>
            <a:r>
              <a:rPr lang="en-IN" sz="1400" spc="-1">
                <a:latin typeface="Arial"/>
              </a:rPr>
              <a:t>Swayam Prakash Sahu	2041019089</a:t>
            </a:r>
            <a:endParaRPr lang="en-IN" sz="1400" b="0" strike="noStrike" spc="-1">
              <a:latin typeface="Arial"/>
            </a:endParaRPr>
          </a:p>
          <a:p>
            <a:pPr>
              <a:lnSpc>
                <a:spcPct val="100000"/>
              </a:lnSpc>
            </a:pPr>
            <a:r>
              <a:rPr lang="en-IN" sz="1400" b="0" strike="noStrike" spc="-1">
                <a:latin typeface="Arial"/>
              </a:rPr>
              <a:t>Ansuman Patro                               2041016171</a:t>
            </a:r>
          </a:p>
          <a:p>
            <a:pPr>
              <a:lnSpc>
                <a:spcPct val="100000"/>
              </a:lnSpc>
            </a:pPr>
            <a:r>
              <a:rPr lang="en-IN" sz="1400" spc="-1">
                <a:latin typeface="Arial"/>
              </a:rPr>
              <a:t>Swayam Samantaray		2041019136</a:t>
            </a:r>
          </a:p>
          <a:p>
            <a:pPr>
              <a:lnSpc>
                <a:spcPct val="100000"/>
              </a:lnSpc>
            </a:pPr>
            <a:r>
              <a:rPr lang="en-IN" sz="1400" b="0" strike="noStrike" spc="-1">
                <a:latin typeface="Arial"/>
              </a:rPr>
              <a:t>Anuj Pratap Singh                           2041019240</a:t>
            </a:r>
          </a:p>
          <a:p>
            <a:pPr>
              <a:lnSpc>
                <a:spcPct val="100000"/>
              </a:lnSpc>
            </a:pPr>
            <a:endParaRPr lang="en-IN" sz="1400" b="0" strike="noStrike" spc="-1">
              <a:latin typeface="Arial"/>
            </a:endParaRPr>
          </a:p>
        </p:txBody>
      </p:sp>
      <p:sp>
        <p:nvSpPr>
          <p:cNvPr id="97" name="CustomShape 4"/>
          <p:cNvSpPr/>
          <p:nvPr/>
        </p:nvSpPr>
        <p:spPr>
          <a:xfrm>
            <a:off x="4321184" y="3594090"/>
            <a:ext cx="4859328"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600" b="1" strike="noStrike" spc="-1">
                <a:solidFill>
                  <a:srgbClr val="0070C0"/>
                </a:solidFill>
                <a:latin typeface="Gill Sans MT"/>
              </a:rPr>
              <a:t>Department of Computer Sc. and Engineering</a:t>
            </a:r>
            <a:endParaRPr lang="en-IN" sz="1600" b="1" strike="noStrike" spc="-1">
              <a:solidFill>
                <a:srgbClr val="0070C0"/>
              </a:solidFill>
              <a:latin typeface="Arial"/>
            </a:endParaRPr>
          </a:p>
          <a:p>
            <a:pPr>
              <a:lnSpc>
                <a:spcPct val="100000"/>
              </a:lnSpc>
            </a:pPr>
            <a:r>
              <a:rPr lang="en-IN" sz="1400" b="1" strike="noStrike" spc="-1">
                <a:solidFill>
                  <a:srgbClr val="000000"/>
                </a:solidFill>
                <a:latin typeface="Gill Sans MT"/>
              </a:rPr>
              <a:t>Faculty of Engineering &amp; Technology (ITER)</a:t>
            </a:r>
            <a:endParaRPr lang="en-IN" sz="1400" b="0" strike="noStrike" spc="-1">
              <a:latin typeface="Arial"/>
            </a:endParaRPr>
          </a:p>
          <a:p>
            <a:pPr>
              <a:lnSpc>
                <a:spcPct val="100000"/>
              </a:lnSpc>
            </a:pPr>
            <a:r>
              <a:rPr lang="en-IN" sz="1100" b="1" strike="noStrike" spc="-1" err="1">
                <a:solidFill>
                  <a:srgbClr val="000000"/>
                </a:solidFill>
                <a:latin typeface="Gill Sans MT"/>
              </a:rPr>
              <a:t>Siksha ‘O’ Anusandhan (Deemed to be) University</a:t>
            </a:r>
            <a:r>
              <a:rPr lang="en-IN" sz="1100" b="0" strike="noStrike" spc="-1">
                <a:solidFill>
                  <a:srgbClr val="000000"/>
                </a:solidFill>
                <a:latin typeface="Gill Sans MT"/>
              </a:rPr>
              <a:t> </a:t>
            </a:r>
          </a:p>
          <a:p>
            <a:pPr>
              <a:lnSpc>
                <a:spcPct val="100000"/>
              </a:lnSpc>
            </a:pPr>
            <a:r>
              <a:rPr lang="en-IN" sz="1100" b="1" strike="noStrike" spc="-1">
                <a:solidFill>
                  <a:srgbClr val="000000"/>
                </a:solidFill>
                <a:latin typeface="Gill Sans MT"/>
              </a:rPr>
              <a:t>Bhubaneswar, Odisha</a:t>
            </a:r>
            <a:endParaRPr lang="en-IN" sz="1100" b="0" strike="noStrike" spc="-1">
              <a:latin typeface="Arial"/>
            </a:endParaRP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a:t>
            </a:fld>
            <a:endParaRPr lang="en-IN" sz="1200" b="0" strike="noStrike" spc="-1">
              <a:latin typeface="Times New Roman" panose="02020603050405020304" charset="-122"/>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txBody>
          <a:bodyPr/>
          <a:lstStyle/>
          <a:p>
            <a:endParaRPr lang="en-IN"/>
          </a:p>
        </p:txBody>
      </p:sp>
      <p:pic>
        <p:nvPicPr>
          <p:cNvPr id="100" name="Picture 3"/>
          <p:cNvPicPr/>
          <p:nvPr/>
        </p:nvPicPr>
        <p:blipFill>
          <a:blip r:embed="rId2"/>
          <a:stretch>
            <a:fillRect/>
          </a:stretch>
        </p:blipFill>
        <p:spPr>
          <a:xfrm>
            <a:off x="7956376" y="357480"/>
            <a:ext cx="1042904" cy="990134"/>
          </a:xfrm>
          <a:prstGeom prst="rect">
            <a:avLst/>
          </a:prstGeom>
          <a:ln>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14852"/>
            <a:ext cx="6847205" cy="396904"/>
          </a:xfrm>
          <a:prstGeom prst="rect">
            <a:avLst/>
          </a:prstGeom>
        </p:spPr>
        <p:txBody>
          <a:bodyPr vert="horz" wrap="square" lIns="0" tIns="12065" rIns="0" bIns="0" rtlCol="0">
            <a:spAutoFit/>
          </a:bodyPr>
          <a:lstStyle/>
          <a:p>
            <a:pPr marL="187325">
              <a:lnSpc>
                <a:spcPct val="100000"/>
              </a:lnSpc>
              <a:spcBef>
                <a:spcPts val="95"/>
              </a:spcBef>
            </a:pPr>
            <a:r>
              <a:rPr spc="-40"/>
              <a:t>Tools</a:t>
            </a:r>
            <a:r>
              <a:rPr spc="-80"/>
              <a:t> </a:t>
            </a:r>
            <a:r>
              <a:rPr lang="en-US" spc="-20"/>
              <a:t>and</a:t>
            </a:r>
            <a:r>
              <a:rPr spc="-140"/>
              <a:t> </a:t>
            </a:r>
            <a:r>
              <a:t>Algorithms</a:t>
            </a:r>
            <a:r>
              <a:rPr spc="-65"/>
              <a:t> </a:t>
            </a:r>
            <a:endParaRPr spc="-20"/>
          </a:p>
        </p:txBody>
      </p:sp>
      <p:sp>
        <p:nvSpPr>
          <p:cNvPr id="3" name="object 3"/>
          <p:cNvSpPr txBox="1"/>
          <p:nvPr/>
        </p:nvSpPr>
        <p:spPr>
          <a:xfrm>
            <a:off x="287832" y="930402"/>
            <a:ext cx="8671560" cy="3490314"/>
          </a:xfrm>
          <a:prstGeom prst="rect">
            <a:avLst/>
          </a:prstGeom>
        </p:spPr>
        <p:txBody>
          <a:bodyPr vert="horz" wrap="square" lIns="0" tIns="10160"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12700" marR="5080" algn="just">
              <a:lnSpc>
                <a:spcPct val="100699"/>
              </a:lnSpc>
              <a:spcBef>
                <a:spcPts val="80"/>
              </a:spcBef>
            </a:pPr>
            <a:r>
              <a:rPr sz="1600" dirty="0">
                <a:latin typeface="Times New Roman" panose="02020603050405020304" pitchFamily="18" charset="0"/>
                <a:cs typeface="Times New Roman" panose="02020603050405020304" pitchFamily="18" charset="0"/>
              </a:rPr>
              <a:t>For</a:t>
            </a:r>
            <a:r>
              <a:rPr sz="1600" spc="-125" dirty="0">
                <a:latin typeface="Times New Roman" panose="02020603050405020304" pitchFamily="18" charset="0"/>
                <a:cs typeface="Times New Roman" panose="02020603050405020304" pitchFamily="18" charset="0"/>
              </a:rPr>
              <a:t> </a:t>
            </a:r>
            <a:r>
              <a:rPr sz="1600" spc="-40" dirty="0">
                <a:latin typeface="Times New Roman" panose="02020603050405020304" pitchFamily="18" charset="0"/>
                <a:cs typeface="Times New Roman" panose="02020603050405020304" pitchFamily="18" charset="0"/>
              </a:rPr>
              <a:t>the</a:t>
            </a:r>
            <a:r>
              <a:rPr sz="1600" spc="-80" dirty="0">
                <a:latin typeface="Times New Roman" panose="02020603050405020304" pitchFamily="18" charset="0"/>
                <a:cs typeface="Times New Roman" panose="02020603050405020304" pitchFamily="18" charset="0"/>
              </a:rPr>
              <a:t> </a:t>
            </a:r>
            <a:r>
              <a:rPr sz="1600" spc="-90" dirty="0">
                <a:latin typeface="Times New Roman" panose="02020603050405020304" pitchFamily="18" charset="0"/>
                <a:cs typeface="Times New Roman" panose="02020603050405020304" pitchFamily="18" charset="0"/>
              </a:rPr>
              <a:t>implementation</a:t>
            </a:r>
            <a:r>
              <a:rPr sz="1600" spc="-3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of</a:t>
            </a:r>
            <a:r>
              <a:rPr sz="1600" spc="-50" dirty="0">
                <a:latin typeface="Times New Roman" panose="02020603050405020304" pitchFamily="18" charset="0"/>
                <a:cs typeface="Times New Roman" panose="02020603050405020304" pitchFamily="18" charset="0"/>
              </a:rPr>
              <a:t> </a:t>
            </a:r>
            <a:r>
              <a:rPr sz="1600" spc="-40" dirty="0">
                <a:latin typeface="Times New Roman" panose="02020603050405020304" pitchFamily="18" charset="0"/>
                <a:cs typeface="Times New Roman" panose="02020603050405020304" pitchFamily="18" charset="0"/>
              </a:rPr>
              <a:t>the</a:t>
            </a:r>
            <a:r>
              <a:rPr sz="1600" spc="-35" dirty="0">
                <a:latin typeface="Times New Roman" panose="02020603050405020304" pitchFamily="18" charset="0"/>
                <a:cs typeface="Times New Roman" panose="02020603050405020304" pitchFamily="18" charset="0"/>
              </a:rPr>
              <a:t> </a:t>
            </a:r>
            <a:r>
              <a:rPr sz="1600" spc="-80" dirty="0">
                <a:latin typeface="Times New Roman" panose="02020603050405020304" pitchFamily="18" charset="0"/>
                <a:cs typeface="Times New Roman" panose="02020603050405020304" pitchFamily="18" charset="0"/>
              </a:rPr>
              <a:t>given</a:t>
            </a:r>
            <a:r>
              <a:rPr sz="1600" spc="-25" dirty="0">
                <a:latin typeface="Times New Roman" panose="02020603050405020304" pitchFamily="18" charset="0"/>
                <a:cs typeface="Times New Roman" panose="02020603050405020304" pitchFamily="18" charset="0"/>
              </a:rPr>
              <a:t> </a:t>
            </a:r>
            <a:r>
              <a:rPr sz="1600" spc="-50" dirty="0">
                <a:latin typeface="Times New Roman" panose="02020603050405020304" pitchFamily="18" charset="0"/>
                <a:cs typeface="Times New Roman" panose="02020603050405020304" pitchFamily="18" charset="0"/>
              </a:rPr>
              <a:t>model</a:t>
            </a:r>
            <a:r>
              <a:rPr sz="1600" spc="-35" dirty="0">
                <a:latin typeface="Times New Roman" panose="02020603050405020304" pitchFamily="18" charset="0"/>
                <a:cs typeface="Times New Roman" panose="02020603050405020304" pitchFamily="18" charset="0"/>
              </a:rPr>
              <a:t> </a:t>
            </a:r>
            <a:r>
              <a:rPr sz="1600" spc="-105" dirty="0">
                <a:latin typeface="Times New Roman" panose="02020603050405020304" pitchFamily="18" charset="0"/>
                <a:cs typeface="Times New Roman" panose="02020603050405020304" pitchFamily="18" charset="0"/>
              </a:rPr>
              <a:t>different</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tools</a:t>
            </a:r>
            <a:r>
              <a:rPr sz="1600" spc="-35" dirty="0">
                <a:latin typeface="Times New Roman" panose="02020603050405020304" pitchFamily="18" charset="0"/>
                <a:cs typeface="Times New Roman" panose="02020603050405020304" pitchFamily="18" charset="0"/>
              </a:rPr>
              <a:t> </a:t>
            </a:r>
            <a:r>
              <a:rPr sz="1600" spc="-40" dirty="0">
                <a:latin typeface="Times New Roman" panose="02020603050405020304" pitchFamily="18" charset="0"/>
                <a:cs typeface="Times New Roman" panose="02020603050405020304" pitchFamily="18" charset="0"/>
              </a:rPr>
              <a:t>and</a:t>
            </a:r>
            <a:r>
              <a:rPr sz="1600" spc="-30" dirty="0">
                <a:latin typeface="Times New Roman" panose="02020603050405020304" pitchFamily="18" charset="0"/>
                <a:cs typeface="Times New Roman" panose="02020603050405020304" pitchFamily="18" charset="0"/>
              </a:rPr>
              <a:t> </a:t>
            </a:r>
            <a:r>
              <a:rPr sz="1600" spc="-70" dirty="0">
                <a:latin typeface="Times New Roman" panose="02020603050405020304" pitchFamily="18" charset="0"/>
                <a:cs typeface="Times New Roman" panose="02020603050405020304" pitchFamily="18" charset="0"/>
              </a:rPr>
              <a:t>algorithms</a:t>
            </a:r>
            <a:r>
              <a:rPr sz="1600" spc="-35" dirty="0">
                <a:latin typeface="Times New Roman" panose="02020603050405020304" pitchFamily="18" charset="0"/>
                <a:cs typeface="Times New Roman" panose="02020603050405020304" pitchFamily="18" charset="0"/>
              </a:rPr>
              <a:t> are</a:t>
            </a:r>
            <a:r>
              <a:rPr sz="1600" spc="-30" dirty="0">
                <a:latin typeface="Times New Roman" panose="02020603050405020304" pitchFamily="18" charset="0"/>
                <a:cs typeface="Times New Roman" panose="02020603050405020304" pitchFamily="18" charset="0"/>
              </a:rPr>
              <a:t> </a:t>
            </a:r>
            <a:r>
              <a:rPr sz="1600" spc="-35" dirty="0">
                <a:latin typeface="Times New Roman" panose="02020603050405020304" pitchFamily="18" charset="0"/>
                <a:cs typeface="Times New Roman" panose="02020603050405020304" pitchFamily="18" charset="0"/>
              </a:rPr>
              <a:t>used</a:t>
            </a:r>
            <a:r>
              <a:rPr sz="1600" spc="-30" dirty="0">
                <a:latin typeface="Times New Roman" panose="02020603050405020304" pitchFamily="18" charset="0"/>
                <a:cs typeface="Times New Roman" panose="02020603050405020304" pitchFamily="18" charset="0"/>
              </a:rPr>
              <a:t> </a:t>
            </a:r>
            <a:r>
              <a:rPr sz="1600" spc="-90" dirty="0">
                <a:latin typeface="Times New Roman" panose="02020603050405020304" pitchFamily="18" charset="0"/>
                <a:cs typeface="Times New Roman" panose="02020603050405020304" pitchFamily="18" charset="0"/>
              </a:rPr>
              <a:t>till</a:t>
            </a:r>
            <a:r>
              <a:rPr sz="1600" spc="-35" dirty="0">
                <a:latin typeface="Times New Roman" panose="02020603050405020304" pitchFamily="18" charset="0"/>
                <a:cs typeface="Times New Roman" panose="02020603050405020304" pitchFamily="18" charset="0"/>
              </a:rPr>
              <a:t> </a:t>
            </a:r>
            <a:r>
              <a:rPr sz="1600" spc="-130" dirty="0">
                <a:latin typeface="Times New Roman" panose="02020603050405020304" pitchFamily="18" charset="0"/>
                <a:cs typeface="Times New Roman" panose="02020603050405020304" pitchFamily="18" charset="0"/>
              </a:rPr>
              <a:t>now.</a:t>
            </a:r>
            <a:r>
              <a:rPr sz="1600" spc="10" dirty="0">
                <a:latin typeface="Times New Roman" panose="02020603050405020304" pitchFamily="18" charset="0"/>
                <a:cs typeface="Times New Roman" panose="02020603050405020304" pitchFamily="18" charset="0"/>
              </a:rPr>
              <a:t> </a:t>
            </a:r>
            <a:r>
              <a:rPr sz="1600" spc="-60" dirty="0">
                <a:latin typeface="Times New Roman" panose="02020603050405020304" pitchFamily="18" charset="0"/>
                <a:cs typeface="Times New Roman" panose="02020603050405020304" pitchFamily="18" charset="0"/>
              </a:rPr>
              <a:t>Firstly</a:t>
            </a:r>
            <a:r>
              <a:rPr sz="1600" spc="-25" dirty="0">
                <a:latin typeface="Times New Roman" panose="02020603050405020304" pitchFamily="18" charset="0"/>
                <a:cs typeface="Times New Roman" panose="02020603050405020304" pitchFamily="18" charset="0"/>
              </a:rPr>
              <a:t> the </a:t>
            </a:r>
            <a:r>
              <a:rPr sz="1600" spc="-80" dirty="0">
                <a:latin typeface="Times New Roman" panose="02020603050405020304" pitchFamily="18" charset="0"/>
                <a:cs typeface="Times New Roman" panose="02020603050405020304" pitchFamily="18" charset="0"/>
              </a:rPr>
              <a:t>dataset</a:t>
            </a:r>
            <a:r>
              <a:rPr sz="1600"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which</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is used</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a:t>
            </a:r>
            <a:r>
              <a:rPr sz="1600" spc="-30" dirty="0">
                <a:latin typeface="Times New Roman" panose="02020603050405020304" pitchFamily="18" charset="0"/>
                <a:cs typeface="Times New Roman" panose="02020603050405020304" pitchFamily="18" charset="0"/>
              </a:rPr>
              <a:t>model</a:t>
            </a:r>
            <a:r>
              <a:rPr sz="1600" spc="-5" dirty="0">
                <a:latin typeface="Times New Roman" panose="02020603050405020304" pitchFamily="18" charset="0"/>
                <a:cs typeface="Times New Roman" panose="02020603050405020304" pitchFamily="18" charset="0"/>
              </a:rPr>
              <a:t> </a:t>
            </a:r>
            <a:r>
              <a:rPr sz="1600" spc="-75" dirty="0">
                <a:latin typeface="Times New Roman" panose="02020603050405020304" pitchFamily="18" charset="0"/>
                <a:cs typeface="Times New Roman" panose="02020603050405020304" pitchFamily="18" charset="0"/>
              </a:rPr>
              <a:t>training</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and</a:t>
            </a:r>
            <a:r>
              <a:rPr sz="1600" spc="5" dirty="0">
                <a:latin typeface="Times New Roman" panose="02020603050405020304" pitchFamily="18" charset="0"/>
                <a:cs typeface="Times New Roman" panose="02020603050405020304" pitchFamily="18" charset="0"/>
              </a:rPr>
              <a:t> </a:t>
            </a:r>
            <a:r>
              <a:rPr sz="1600" spc="-60" dirty="0">
                <a:latin typeface="Times New Roman" panose="02020603050405020304" pitchFamily="18" charset="0"/>
                <a:cs typeface="Times New Roman" panose="02020603050405020304" pitchFamily="18" charset="0"/>
              </a:rPr>
              <a:t>testing</a:t>
            </a:r>
            <a:r>
              <a:rPr sz="1600" spc="10"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process</a:t>
            </a:r>
            <a:r>
              <a:rPr sz="1600" dirty="0">
                <a:latin typeface="Times New Roman" panose="02020603050405020304" pitchFamily="18" charset="0"/>
                <a:cs typeface="Times New Roman" panose="02020603050405020304" pitchFamily="18" charset="0"/>
              </a:rPr>
              <a:t> is </a:t>
            </a:r>
            <a:r>
              <a:rPr sz="1600" b="1" dirty="0">
                <a:latin typeface="Times New Roman" panose="02020603050405020304" pitchFamily="18" charset="0"/>
                <a:cs typeface="Times New Roman" panose="02020603050405020304" pitchFamily="18" charset="0"/>
              </a:rPr>
              <a:t>Kaggle</a:t>
            </a:r>
            <a:r>
              <a:rPr sz="1600" b="1" spc="4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notebook</a:t>
            </a:r>
            <a:r>
              <a:rPr sz="1600" b="1" spc="5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for</a:t>
            </a:r>
            <a:r>
              <a:rPr sz="1600" b="1" spc="40"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dataset- </a:t>
            </a:r>
            <a:r>
              <a:rPr lang="en-US" sz="1600" b="1" dirty="0">
                <a:latin typeface="Times New Roman" panose="02020603050405020304" pitchFamily="18" charset="0"/>
                <a:cs typeface="Times New Roman" panose="02020603050405020304" pitchFamily="18" charset="0"/>
              </a:rPr>
              <a:t>Bangalore home price</a:t>
            </a:r>
            <a:r>
              <a:rPr sz="1600" b="1" spc="-3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dataset</a:t>
            </a:r>
            <a:r>
              <a:rPr sz="1600" dirty="0">
                <a:latin typeface="Times New Roman" panose="02020603050405020304" pitchFamily="18" charset="0"/>
                <a:cs typeface="Times New Roman" panose="02020603050405020304" pitchFamily="18" charset="0"/>
              </a:rPr>
              <a:t>.</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Hence</a:t>
            </a:r>
            <a:r>
              <a:rPr sz="1600" spc="-4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different</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tools</a:t>
            </a:r>
            <a:r>
              <a:rPr sz="1600" spc="-4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and</a:t>
            </a:r>
            <a:r>
              <a:rPr sz="1600" spc="-5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algorithms</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are</a:t>
            </a:r>
            <a:r>
              <a:rPr sz="1600" spc="-3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mentioned</a:t>
            </a:r>
            <a:r>
              <a:rPr sz="1600" spc="-5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below.</a:t>
            </a:r>
            <a:endParaRPr sz="1600" dirty="0">
              <a:latin typeface="Times New Roman" panose="02020603050405020304" pitchFamily="18" charset="0"/>
              <a:cs typeface="Times New Roman" panose="02020603050405020304" pitchFamily="18" charset="0"/>
            </a:endParaRPr>
          </a:p>
          <a:p>
            <a:pPr>
              <a:lnSpc>
                <a:spcPct val="100000"/>
              </a:lnSpc>
              <a:spcBef>
                <a:spcPts val="55"/>
              </a:spcBef>
            </a:pPr>
            <a:endParaRPr sz="1600" dirty="0">
              <a:latin typeface="Times New Roman" panose="02020603050405020304" pitchFamily="18" charset="0"/>
              <a:cs typeface="Times New Roman" panose="02020603050405020304" pitchFamily="18" charset="0"/>
            </a:endParaRPr>
          </a:p>
          <a:p>
            <a:pPr marL="12700">
              <a:lnSpc>
                <a:spcPct val="100000"/>
              </a:lnSpc>
            </a:pPr>
            <a:r>
              <a:rPr sz="1600" b="1" spc="-25" dirty="0">
                <a:latin typeface="Times New Roman" panose="02020603050405020304" pitchFamily="18" charset="0"/>
                <a:cs typeface="Times New Roman" panose="02020603050405020304" pitchFamily="18" charset="0"/>
              </a:rPr>
              <a:t>Different</a:t>
            </a:r>
            <a:r>
              <a:rPr sz="1600" b="1" spc="-24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Tools</a:t>
            </a:r>
            <a:r>
              <a:rPr sz="1600" b="1" spc="-90" dirty="0">
                <a:latin typeface="Times New Roman" panose="02020603050405020304" pitchFamily="18" charset="0"/>
                <a:cs typeface="Times New Roman" panose="02020603050405020304" pitchFamily="18" charset="0"/>
              </a:rPr>
              <a:t> </a:t>
            </a:r>
            <a:r>
              <a:rPr sz="1600" b="1" spc="-20" dirty="0">
                <a:latin typeface="Times New Roman" panose="02020603050405020304" pitchFamily="18" charset="0"/>
                <a:cs typeface="Times New Roman" panose="02020603050405020304" pitchFamily="18" charset="0"/>
              </a:rPr>
              <a:t>which</a:t>
            </a:r>
            <a:r>
              <a:rPr sz="1600" b="1" spc="-6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are</a:t>
            </a:r>
            <a:r>
              <a:rPr sz="1600" b="1" spc="-8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used</a:t>
            </a:r>
            <a:r>
              <a:rPr sz="1600" b="1" spc="-55" dirty="0">
                <a:latin typeface="Times New Roman" panose="02020603050405020304" pitchFamily="18" charset="0"/>
                <a:cs typeface="Times New Roman" panose="02020603050405020304" pitchFamily="18" charset="0"/>
              </a:rPr>
              <a:t> </a:t>
            </a:r>
            <a:r>
              <a:rPr sz="1600" spc="-50"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marL="355600" indent="-342900">
              <a:lnSpc>
                <a:spcPct val="100000"/>
              </a:lnSpc>
              <a:buFont typeface="Arial"/>
              <a:buChar char="•"/>
              <a:tabLst>
                <a:tab pos="355600" algn="l"/>
              </a:tabLst>
            </a:pPr>
            <a:r>
              <a:rPr sz="1600" spc="-10" dirty="0">
                <a:latin typeface="Times New Roman" panose="02020603050405020304" pitchFamily="18" charset="0"/>
                <a:cs typeface="Times New Roman" panose="02020603050405020304" pitchFamily="18" charset="0"/>
              </a:rPr>
              <a:t>For</a:t>
            </a:r>
            <a:r>
              <a:rPr sz="1600" spc="-35" dirty="0">
                <a:latin typeface="Times New Roman" panose="02020603050405020304" pitchFamily="18" charset="0"/>
                <a:cs typeface="Times New Roman" panose="02020603050405020304" pitchFamily="18" charset="0"/>
              </a:rPr>
              <a:t> </a:t>
            </a:r>
            <a:r>
              <a:rPr sz="1600" spc="-50" dirty="0">
                <a:latin typeface="Times New Roman" panose="02020603050405020304" pitchFamily="18" charset="0"/>
                <a:cs typeface="Times New Roman" panose="02020603050405020304" pitchFamily="18" charset="0"/>
              </a:rPr>
              <a:t>Data</a:t>
            </a:r>
            <a:r>
              <a:rPr sz="1600" spc="-30" dirty="0">
                <a:latin typeface="Times New Roman" panose="02020603050405020304" pitchFamily="18" charset="0"/>
                <a:cs typeface="Times New Roman" panose="02020603050405020304" pitchFamily="18" charset="0"/>
              </a:rPr>
              <a:t> </a:t>
            </a:r>
            <a:r>
              <a:rPr sz="1600" spc="-85" dirty="0">
                <a:latin typeface="Times New Roman" panose="02020603050405020304" pitchFamily="18" charset="0"/>
                <a:cs typeface="Times New Roman" panose="02020603050405020304" pitchFamily="18" charset="0"/>
              </a:rPr>
              <a:t>Cleaning</a:t>
            </a:r>
            <a:r>
              <a:rPr sz="1600" spc="-25" dirty="0">
                <a:latin typeface="Times New Roman" panose="02020603050405020304" pitchFamily="18" charset="0"/>
                <a:cs typeface="Times New Roman" panose="02020603050405020304" pitchFamily="18" charset="0"/>
              </a:rPr>
              <a:t> </a:t>
            </a:r>
            <a:r>
              <a:rPr sz="1600" spc="-170" dirty="0">
                <a:latin typeface="Times New Roman" panose="02020603050405020304" pitchFamily="18" charset="0"/>
                <a:cs typeface="Times New Roman" panose="02020603050405020304" pitchFamily="18" charset="0"/>
              </a:rPr>
              <a:t>:-</a:t>
            </a:r>
            <a:r>
              <a:rPr sz="1600" spc="-40" dirty="0">
                <a:latin typeface="Times New Roman" panose="02020603050405020304" pitchFamily="18" charset="0"/>
                <a:cs typeface="Times New Roman" panose="02020603050405020304" pitchFamily="18" charset="0"/>
              </a:rPr>
              <a:t> </a:t>
            </a:r>
            <a:r>
              <a:rPr sz="1600" spc="-105" dirty="0">
                <a:latin typeface="Times New Roman" panose="02020603050405020304" pitchFamily="18" charset="0"/>
                <a:cs typeface="Times New Roman" panose="02020603050405020304" pitchFamily="18" charset="0"/>
              </a:rPr>
              <a:t>Pandas</a:t>
            </a:r>
            <a:r>
              <a:rPr sz="1600" spc="-50" dirty="0">
                <a:latin typeface="Times New Roman" panose="02020603050405020304" pitchFamily="18" charset="0"/>
                <a:cs typeface="Times New Roman" panose="02020603050405020304" pitchFamily="18" charset="0"/>
              </a:rPr>
              <a:t> </a:t>
            </a:r>
            <a:r>
              <a:rPr sz="1600" spc="-110" dirty="0">
                <a:latin typeface="Times New Roman" panose="02020603050405020304" pitchFamily="18" charset="0"/>
                <a:cs typeface="Times New Roman" panose="02020603050405020304" pitchFamily="18" charset="0"/>
              </a:rPr>
              <a:t>and</a:t>
            </a:r>
            <a:r>
              <a:rPr sz="1600" spc="-3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NumPy</a:t>
            </a:r>
            <a:endParaRPr sz="1600" dirty="0">
              <a:latin typeface="Times New Roman" panose="02020603050405020304" pitchFamily="18" charset="0"/>
              <a:cs typeface="Times New Roman" panose="02020603050405020304" pitchFamily="18" charset="0"/>
            </a:endParaRPr>
          </a:p>
          <a:p>
            <a:pPr marL="355600" indent="-342900">
              <a:lnSpc>
                <a:spcPct val="100000"/>
              </a:lnSpc>
              <a:spcBef>
                <a:spcPts val="5"/>
              </a:spcBef>
              <a:buFont typeface="Arial"/>
              <a:buChar char="•"/>
              <a:tabLst>
                <a:tab pos="355600" algn="l"/>
              </a:tabLst>
            </a:pPr>
            <a:r>
              <a:rPr sz="1600" dirty="0">
                <a:latin typeface="Times New Roman" panose="02020603050405020304" pitchFamily="18" charset="0"/>
                <a:cs typeface="Times New Roman" panose="02020603050405020304" pitchFamily="18" charset="0"/>
              </a:rPr>
              <a:t>For</a:t>
            </a:r>
            <a:r>
              <a:rPr sz="1600" spc="5" dirty="0">
                <a:latin typeface="Times New Roman" panose="02020603050405020304" pitchFamily="18" charset="0"/>
                <a:cs typeface="Times New Roman" panose="02020603050405020304" pitchFamily="18" charset="0"/>
              </a:rPr>
              <a:t> </a:t>
            </a:r>
            <a:r>
              <a:rPr sz="1600" spc="-65" dirty="0">
                <a:latin typeface="Times New Roman" panose="02020603050405020304" pitchFamily="18" charset="0"/>
                <a:cs typeface="Times New Roman" panose="02020603050405020304" pitchFamily="18" charset="0"/>
              </a:rPr>
              <a:t>Data</a:t>
            </a:r>
            <a:r>
              <a:rPr sz="1600" spc="-254" dirty="0">
                <a:latin typeface="Times New Roman" panose="02020603050405020304" pitchFamily="18" charset="0"/>
                <a:cs typeface="Times New Roman" panose="02020603050405020304" pitchFamily="18" charset="0"/>
              </a:rPr>
              <a:t> </a:t>
            </a:r>
            <a:r>
              <a:rPr sz="1600" spc="-100" dirty="0">
                <a:latin typeface="Times New Roman" panose="02020603050405020304" pitchFamily="18" charset="0"/>
                <a:cs typeface="Times New Roman" panose="02020603050405020304" pitchFamily="18" charset="0"/>
              </a:rPr>
              <a:t>Visualization</a:t>
            </a:r>
            <a:r>
              <a:rPr sz="1600" spc="10" dirty="0">
                <a:latin typeface="Times New Roman" panose="02020603050405020304" pitchFamily="18" charset="0"/>
                <a:cs typeface="Times New Roman" panose="02020603050405020304" pitchFamily="18" charset="0"/>
              </a:rPr>
              <a:t> </a:t>
            </a:r>
            <a:r>
              <a:rPr sz="1600" spc="-170" dirty="0">
                <a:latin typeface="Times New Roman" panose="02020603050405020304" pitchFamily="18" charset="0"/>
                <a:cs typeface="Times New Roman" panose="02020603050405020304" pitchFamily="18" charset="0"/>
              </a:rPr>
              <a:t>:-</a:t>
            </a:r>
            <a:r>
              <a:rPr sz="1600" spc="-20" dirty="0">
                <a:latin typeface="Times New Roman" panose="02020603050405020304" pitchFamily="18" charset="0"/>
                <a:cs typeface="Times New Roman" panose="02020603050405020304" pitchFamily="18" charset="0"/>
              </a:rPr>
              <a:t> </a:t>
            </a:r>
            <a:r>
              <a:rPr sz="1600" spc="-85" dirty="0">
                <a:latin typeface="Times New Roman" panose="02020603050405020304" pitchFamily="18" charset="0"/>
                <a:cs typeface="Times New Roman" panose="02020603050405020304" pitchFamily="18" charset="0"/>
              </a:rPr>
              <a:t>Matplotlib</a:t>
            </a:r>
            <a:r>
              <a:rPr sz="1600" spc="15" dirty="0">
                <a:latin typeface="Times New Roman" panose="02020603050405020304" pitchFamily="18" charset="0"/>
                <a:cs typeface="Times New Roman" panose="02020603050405020304" pitchFamily="18" charset="0"/>
              </a:rPr>
              <a:t> </a:t>
            </a:r>
            <a:r>
              <a:rPr sz="1600" spc="-110" dirty="0">
                <a:latin typeface="Times New Roman" panose="02020603050405020304" pitchFamily="18" charset="0"/>
                <a:cs typeface="Times New Roman" panose="02020603050405020304" pitchFamily="18" charset="0"/>
              </a:rPr>
              <a:t>and</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Seaborn</a:t>
            </a:r>
            <a:endParaRPr sz="1600" dirty="0">
              <a:latin typeface="Times New Roman" panose="02020603050405020304" pitchFamily="18" charset="0"/>
              <a:cs typeface="Times New Roman" panose="02020603050405020304" pitchFamily="18" charset="0"/>
            </a:endParaRPr>
          </a:p>
          <a:p>
            <a:pPr marL="355600" indent="-342900">
              <a:lnSpc>
                <a:spcPct val="100000"/>
              </a:lnSpc>
              <a:buFont typeface="Arial"/>
              <a:buChar char="•"/>
              <a:tabLst>
                <a:tab pos="355600" algn="l"/>
              </a:tabLst>
            </a:pPr>
            <a:r>
              <a:rPr sz="1600" dirty="0">
                <a:latin typeface="Times New Roman" panose="02020603050405020304" pitchFamily="18" charset="0"/>
                <a:cs typeface="Times New Roman" panose="02020603050405020304" pitchFamily="18" charset="0"/>
              </a:rPr>
              <a:t>For</a:t>
            </a:r>
            <a:r>
              <a:rPr sz="1600" spc="5" dirty="0">
                <a:latin typeface="Times New Roman" panose="02020603050405020304" pitchFamily="18" charset="0"/>
                <a:cs typeface="Times New Roman" panose="02020603050405020304" pitchFamily="18" charset="0"/>
              </a:rPr>
              <a:t> </a:t>
            </a:r>
            <a:r>
              <a:rPr sz="1600" spc="-80" dirty="0">
                <a:latin typeface="Times New Roman" panose="02020603050405020304" pitchFamily="18" charset="0"/>
                <a:cs typeface="Times New Roman" panose="02020603050405020304" pitchFamily="18" charset="0"/>
              </a:rPr>
              <a:t>Machine</a:t>
            </a:r>
            <a:r>
              <a:rPr sz="1600" spc="-20" dirty="0">
                <a:latin typeface="Times New Roman" panose="02020603050405020304" pitchFamily="18" charset="0"/>
                <a:cs typeface="Times New Roman" panose="02020603050405020304" pitchFamily="18" charset="0"/>
              </a:rPr>
              <a:t> </a:t>
            </a:r>
            <a:r>
              <a:rPr sz="1600" spc="-95" dirty="0">
                <a:latin typeface="Times New Roman" panose="02020603050405020304" pitchFamily="18" charset="0"/>
                <a:cs typeface="Times New Roman" panose="02020603050405020304" pitchFamily="18" charset="0"/>
              </a:rPr>
              <a:t>Learning</a:t>
            </a:r>
            <a:r>
              <a:rPr sz="1600" dirty="0">
                <a:latin typeface="Times New Roman" panose="02020603050405020304" pitchFamily="18" charset="0"/>
                <a:cs typeface="Times New Roman" panose="02020603050405020304" pitchFamily="18" charset="0"/>
              </a:rPr>
              <a:t> </a:t>
            </a:r>
            <a:r>
              <a:rPr sz="1600" spc="-35" dirty="0">
                <a:latin typeface="Times New Roman" panose="02020603050405020304" pitchFamily="18" charset="0"/>
                <a:cs typeface="Times New Roman" panose="02020603050405020304" pitchFamily="18" charset="0"/>
              </a:rPr>
              <a:t>Model</a:t>
            </a:r>
            <a:r>
              <a:rPr sz="1600" spc="-30" dirty="0">
                <a:latin typeface="Times New Roman" panose="02020603050405020304" pitchFamily="18" charset="0"/>
                <a:cs typeface="Times New Roman" panose="02020603050405020304" pitchFamily="18" charset="0"/>
              </a:rPr>
              <a:t> </a:t>
            </a:r>
            <a:r>
              <a:rPr sz="1600" spc="-105" dirty="0">
                <a:latin typeface="Times New Roman" panose="02020603050405020304" pitchFamily="18" charset="0"/>
                <a:cs typeface="Times New Roman" panose="02020603050405020304" pitchFamily="18" charset="0"/>
              </a:rPr>
              <a:t>Implementation</a:t>
            </a:r>
            <a:r>
              <a:rPr sz="1600" dirty="0">
                <a:latin typeface="Times New Roman" panose="02020603050405020304" pitchFamily="18" charset="0"/>
                <a:cs typeface="Times New Roman" panose="02020603050405020304" pitchFamily="18" charset="0"/>
              </a:rPr>
              <a:t> </a:t>
            </a:r>
            <a:r>
              <a:rPr sz="1600" spc="-170" dirty="0">
                <a:latin typeface="Times New Roman" panose="02020603050405020304" pitchFamily="18" charset="0"/>
                <a:cs typeface="Times New Roman" panose="02020603050405020304" pitchFamily="18" charset="0"/>
              </a:rPr>
              <a:t>:-</a:t>
            </a:r>
            <a:r>
              <a:rPr sz="1600" spc="-20" dirty="0">
                <a:latin typeface="Times New Roman" panose="02020603050405020304" pitchFamily="18" charset="0"/>
                <a:cs typeface="Times New Roman" panose="02020603050405020304" pitchFamily="18" charset="0"/>
              </a:rPr>
              <a:t> </a:t>
            </a:r>
            <a:r>
              <a:rPr sz="1600" spc="-95" dirty="0">
                <a:latin typeface="Times New Roman" panose="02020603050405020304" pitchFamily="18" charset="0"/>
                <a:cs typeface="Times New Roman" panose="02020603050405020304" pitchFamily="18" charset="0"/>
              </a:rPr>
              <a:t>sc</a:t>
            </a:r>
            <a:r>
              <a:rPr lang="en-US" sz="1600" spc="-95" dirty="0">
                <a:latin typeface="Times New Roman" panose="02020603050405020304" pitchFamily="18" charset="0"/>
                <a:cs typeface="Times New Roman" panose="02020603050405020304" pitchFamily="18" charset="0"/>
              </a:rPr>
              <a:t>i</a:t>
            </a:r>
            <a:r>
              <a:rPr sz="1600" spc="-95" dirty="0">
                <a:latin typeface="Times New Roman" panose="02020603050405020304" pitchFamily="18" charset="0"/>
                <a:cs typeface="Times New Roman" panose="02020603050405020304" pitchFamily="18" charset="0"/>
              </a:rPr>
              <a:t>kit</a:t>
            </a:r>
            <a:r>
              <a:rPr lang="en-US" sz="1600" spc="-95" dirty="0">
                <a:latin typeface="Times New Roman" panose="02020603050405020304" pitchFamily="18" charset="0"/>
                <a:cs typeface="Times New Roman" panose="02020603050405020304" pitchFamily="18" charset="0"/>
              </a:rPr>
              <a:t>-</a:t>
            </a:r>
            <a:r>
              <a:rPr sz="1600" spc="-95" dirty="0">
                <a:latin typeface="Times New Roman" panose="02020603050405020304" pitchFamily="18" charset="0"/>
                <a:cs typeface="Times New Roman" panose="02020603050405020304" pitchFamily="18" charset="0"/>
              </a:rPr>
              <a:t>learn</a:t>
            </a:r>
            <a:r>
              <a:rPr sz="1600" dirty="0">
                <a:latin typeface="Times New Roman" panose="02020603050405020304" pitchFamily="18" charset="0"/>
                <a:cs typeface="Times New Roman" panose="02020603050405020304" pitchFamily="18" charset="0"/>
              </a:rPr>
              <a:t> </a:t>
            </a:r>
            <a:r>
              <a:rPr sz="1600" spc="-110" dirty="0">
                <a:latin typeface="Times New Roman" panose="02020603050405020304" pitchFamily="18" charset="0"/>
                <a:cs typeface="Times New Roman" panose="02020603050405020304" pitchFamily="18" charset="0"/>
              </a:rPr>
              <a:t>and</a:t>
            </a:r>
            <a:r>
              <a:rPr sz="1600" spc="-35" dirty="0">
                <a:latin typeface="Times New Roman" panose="02020603050405020304" pitchFamily="18" charset="0"/>
                <a:cs typeface="Times New Roman" panose="02020603050405020304" pitchFamily="18" charset="0"/>
              </a:rPr>
              <a:t> </a:t>
            </a:r>
            <a:r>
              <a:rPr sz="1600" spc="-90" dirty="0">
                <a:latin typeface="Times New Roman" panose="02020603050405020304" pitchFamily="18" charset="0"/>
                <a:cs typeface="Times New Roman" panose="02020603050405020304" pitchFamily="18" charset="0"/>
              </a:rPr>
              <a:t>its</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Libraries</a:t>
            </a:r>
            <a:endParaRPr sz="1600" dirty="0">
              <a:latin typeface="Times New Roman" panose="02020603050405020304" pitchFamily="18" charset="0"/>
              <a:cs typeface="Times New Roman" panose="02020603050405020304" pitchFamily="18" charset="0"/>
            </a:endParaRPr>
          </a:p>
          <a:p>
            <a:pPr marL="355600" indent="-342900">
              <a:lnSpc>
                <a:spcPct val="100000"/>
              </a:lnSpc>
              <a:buFont typeface="Arial"/>
              <a:buChar char="•"/>
              <a:tabLst>
                <a:tab pos="355600" algn="l"/>
              </a:tabLst>
            </a:pPr>
            <a:r>
              <a:rPr sz="1600" spc="-90" dirty="0">
                <a:latin typeface="Times New Roman" panose="02020603050405020304" pitchFamily="18" charset="0"/>
                <a:cs typeface="Times New Roman" panose="02020603050405020304" pitchFamily="18" charset="0"/>
              </a:rPr>
              <a:t>Software</a:t>
            </a:r>
            <a:r>
              <a:rPr sz="1600" spc="-15"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Used</a:t>
            </a:r>
            <a:r>
              <a:rPr sz="1600" spc="-25" dirty="0">
                <a:latin typeface="Times New Roman" panose="02020603050405020304" pitchFamily="18" charset="0"/>
                <a:cs typeface="Times New Roman" panose="02020603050405020304" pitchFamily="18" charset="0"/>
              </a:rPr>
              <a:t> </a:t>
            </a:r>
            <a:r>
              <a:rPr sz="1600" spc="-170" dirty="0">
                <a:latin typeface="Times New Roman" panose="02020603050405020304" pitchFamily="18" charset="0"/>
                <a:cs typeface="Times New Roman" panose="02020603050405020304" pitchFamily="18" charset="0"/>
              </a:rPr>
              <a:t>:-</a:t>
            </a:r>
            <a:r>
              <a:rPr sz="1600" spc="-35" dirty="0">
                <a:latin typeface="Times New Roman" panose="02020603050405020304" pitchFamily="18" charset="0"/>
                <a:cs typeface="Times New Roman" panose="02020603050405020304" pitchFamily="18" charset="0"/>
              </a:rPr>
              <a:t> </a:t>
            </a:r>
            <a:r>
              <a:rPr sz="1600" spc="-145" dirty="0" err="1">
                <a:latin typeface="Times New Roman" panose="02020603050405020304" pitchFamily="18" charset="0"/>
                <a:cs typeface="Times New Roman" panose="02020603050405020304" pitchFamily="18" charset="0"/>
              </a:rPr>
              <a:t>Jupyter</a:t>
            </a:r>
            <a:r>
              <a:rPr sz="1600" spc="-20" dirty="0">
                <a:latin typeface="Times New Roman" panose="02020603050405020304" pitchFamily="18" charset="0"/>
                <a:cs typeface="Times New Roman" panose="02020603050405020304" pitchFamily="18" charset="0"/>
              </a:rPr>
              <a:t> </a:t>
            </a:r>
            <a:r>
              <a:rPr sz="1600" spc="-45" dirty="0">
                <a:latin typeface="Times New Roman" panose="02020603050405020304" pitchFamily="18" charset="0"/>
                <a:cs typeface="Times New Roman" panose="02020603050405020304" pitchFamily="18" charset="0"/>
              </a:rPr>
              <a:t>notebook</a:t>
            </a:r>
            <a:r>
              <a:rPr sz="1600" spc="-20" dirty="0">
                <a:latin typeface="Times New Roman" panose="02020603050405020304" pitchFamily="18" charset="0"/>
                <a:cs typeface="Times New Roman" panose="02020603050405020304" pitchFamily="18" charset="0"/>
              </a:rPr>
              <a:t> </a:t>
            </a:r>
            <a:r>
              <a:rPr sz="1600" spc="-110" dirty="0">
                <a:latin typeface="Times New Roman" panose="02020603050405020304" pitchFamily="18" charset="0"/>
                <a:cs typeface="Times New Roman" panose="02020603050405020304" pitchFamily="18" charset="0"/>
              </a:rPr>
              <a:t>and</a:t>
            </a:r>
            <a:r>
              <a:rPr sz="1600" spc="-27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Vs</a:t>
            </a:r>
            <a:r>
              <a:rPr sz="1600" spc="-25"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Code</a:t>
            </a:r>
            <a:endParaRPr sz="1600" dirty="0">
              <a:latin typeface="Times New Roman" panose="02020603050405020304" pitchFamily="18" charset="0"/>
              <a:cs typeface="Times New Roman" panose="02020603050405020304" pitchFamily="18" charset="0"/>
            </a:endParaRPr>
          </a:p>
          <a:p>
            <a:pPr>
              <a:lnSpc>
                <a:spcPct val="100000"/>
              </a:lnSpc>
              <a:spcBef>
                <a:spcPts val="65"/>
              </a:spcBef>
              <a:buFont typeface="Arial"/>
              <a:buChar char="•"/>
            </a:pPr>
            <a:endParaRPr sz="1600" dirty="0">
              <a:latin typeface="Times New Roman" panose="02020603050405020304" pitchFamily="18" charset="0"/>
              <a:cs typeface="Times New Roman" panose="02020603050405020304" pitchFamily="18" charset="0"/>
            </a:endParaRPr>
          </a:p>
          <a:p>
            <a:pPr marL="12700">
              <a:lnSpc>
                <a:spcPct val="100000"/>
              </a:lnSpc>
            </a:pPr>
            <a:r>
              <a:rPr sz="1600" b="1" spc="-25" dirty="0">
                <a:latin typeface="Times New Roman" panose="02020603050405020304" pitchFamily="18" charset="0"/>
                <a:cs typeface="Times New Roman" panose="02020603050405020304" pitchFamily="18" charset="0"/>
              </a:rPr>
              <a:t>Different</a:t>
            </a:r>
            <a:r>
              <a:rPr sz="1600" b="1" spc="-14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Algorithms</a:t>
            </a:r>
            <a:r>
              <a:rPr sz="1600" b="1" spc="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used</a:t>
            </a:r>
            <a:r>
              <a:rPr sz="1600" b="1" spc="2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for</a:t>
            </a:r>
            <a:r>
              <a:rPr sz="1600" b="1" spc="-1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model</a:t>
            </a:r>
            <a:r>
              <a:rPr sz="1600" b="1" spc="2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training</a:t>
            </a:r>
            <a:r>
              <a:rPr sz="1600" b="1" spc="-10" dirty="0">
                <a:latin typeface="Times New Roman" panose="02020603050405020304" pitchFamily="18" charset="0"/>
                <a:cs typeface="Times New Roman" panose="02020603050405020304" pitchFamily="18" charset="0"/>
              </a:rPr>
              <a:t> till</a:t>
            </a:r>
            <a:r>
              <a:rPr sz="1600" b="1" spc="1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now </a:t>
            </a:r>
            <a:r>
              <a:rPr sz="1600" b="1" spc="-50"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marL="299085" indent="-286385">
              <a:lnSpc>
                <a:spcPct val="100000"/>
              </a:lnSpc>
              <a:buFont typeface="Arial"/>
              <a:buChar char="•"/>
              <a:tabLst>
                <a:tab pos="299085" algn="l"/>
              </a:tabLst>
            </a:pPr>
            <a:r>
              <a:rPr lang="en-US" sz="1600" spc="-80" dirty="0">
                <a:latin typeface="Times New Roman" panose="02020603050405020304" pitchFamily="18" charset="0"/>
                <a:cs typeface="Times New Roman" panose="02020603050405020304" pitchFamily="18" charset="0"/>
              </a:rPr>
              <a:t>Decision tree</a:t>
            </a:r>
            <a:endParaRPr sz="1600" dirty="0">
              <a:latin typeface="Times New Roman" panose="02020603050405020304" pitchFamily="18" charset="0"/>
              <a:cs typeface="Times New Roman" panose="02020603050405020304" pitchFamily="18" charset="0"/>
            </a:endParaRPr>
          </a:p>
          <a:p>
            <a:pPr marL="299085" indent="-286385">
              <a:lnSpc>
                <a:spcPct val="100000"/>
              </a:lnSpc>
              <a:buFont typeface="Arial"/>
              <a:buChar char="•"/>
              <a:tabLst>
                <a:tab pos="299085" algn="l"/>
              </a:tabLst>
            </a:pPr>
            <a:r>
              <a:rPr lang="en-US" sz="1600" spc="120" dirty="0">
                <a:latin typeface="Times New Roman" panose="02020603050405020304" pitchFamily="18" charset="0"/>
                <a:cs typeface="Times New Roman" panose="02020603050405020304" pitchFamily="18" charset="0"/>
              </a:rPr>
              <a:t>Linear Regression</a:t>
            </a:r>
          </a:p>
          <a:p>
            <a:pPr marL="299085" indent="-286385">
              <a:lnSpc>
                <a:spcPct val="100000"/>
              </a:lnSpc>
              <a:buFont typeface="Arial"/>
              <a:buChar char="•"/>
              <a:tabLst>
                <a:tab pos="299085" algn="l"/>
              </a:tabLst>
            </a:pPr>
            <a:r>
              <a:rPr lang="en-US" sz="1600" spc="120" dirty="0">
                <a:latin typeface="Times New Roman" panose="02020603050405020304" pitchFamily="18" charset="0"/>
                <a:cs typeface="Times New Roman" panose="02020603050405020304" pitchFamily="18" charset="0"/>
              </a:rPr>
              <a:t>Lasso Regression</a:t>
            </a:r>
            <a:endParaRPr sz="16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8791702" y="4840630"/>
            <a:ext cx="101600" cy="208279"/>
          </a:xfrm>
          <a:prstGeom prst="rect">
            <a:avLst/>
          </a:prstGeom>
        </p:spPr>
        <p:txBody>
          <a:bodyPr vert="horz" wrap="square" lIns="0" tIns="12700"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12700">
              <a:lnSpc>
                <a:spcPct val="100000"/>
              </a:lnSpc>
              <a:spcBef>
                <a:spcPts val="100"/>
              </a:spcBef>
            </a:pPr>
            <a:r>
              <a:rPr sz="1200" spc="-50">
                <a:solidFill>
                  <a:srgbClr val="B5A988"/>
                </a:solidFill>
                <a:latin typeface="Trebuchet MS"/>
                <a:cs typeface="Trebuchet MS"/>
              </a:rPr>
              <a:t>8</a:t>
            </a:r>
            <a:endParaRPr sz="1200">
              <a:latin typeface="Trebuchet MS"/>
              <a:cs typeface="Trebuchet MS"/>
            </a:endParaRPr>
          </a:p>
        </p:txBody>
      </p:sp>
      <p:pic>
        <p:nvPicPr>
          <p:cNvPr id="5" name="object 5"/>
          <p:cNvPicPr/>
          <p:nvPr/>
        </p:nvPicPr>
        <p:blipFill>
          <a:blip r:embed="rId2"/>
          <a:stretch>
            <a:fillRect/>
          </a:stretch>
        </p:blipFill>
        <p:spPr>
          <a:xfrm>
            <a:off x="8100059" y="39623"/>
            <a:ext cx="970788" cy="850391"/>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7DF6-9855-F798-D242-1BD0675B10B0}"/>
              </a:ext>
            </a:extLst>
          </p:cNvPr>
          <p:cNvSpPr>
            <a:spLocks noGrp="1"/>
          </p:cNvSpPr>
          <p:nvPr>
            <p:ph type="title"/>
          </p:nvPr>
        </p:nvSpPr>
        <p:spPr>
          <a:xfrm>
            <a:off x="474370" y="297002"/>
            <a:ext cx="6993230" cy="861774"/>
          </a:xfrm>
        </p:spPr>
        <p:txBody>
          <a:bodyPr/>
          <a:lstStyle/>
          <a:p>
            <a:r>
              <a:rPr lang="en-US" sz="2800" b="0" spc="-180">
                <a:solidFill>
                  <a:srgbClr val="000000"/>
                </a:solidFill>
                <a:latin typeface="Trebuchet MS"/>
                <a:cs typeface="Trebuchet MS"/>
              </a:rPr>
              <a:t>Tools and Algorithms  </a:t>
            </a:r>
            <a:r>
              <a:rPr lang="en-US" sz="2800" b="0" spc="-145">
                <a:solidFill>
                  <a:srgbClr val="000000"/>
                </a:solidFill>
                <a:latin typeface="Trebuchet MS"/>
                <a:cs typeface="Trebuchet MS"/>
              </a:rPr>
              <a:t>Contd..</a:t>
            </a:r>
            <a:br>
              <a:rPr lang="en-US" sz="2800" b="0" spc="-145">
                <a:solidFill>
                  <a:srgbClr val="000000"/>
                </a:solidFill>
                <a:latin typeface="Trebuchet MS"/>
                <a:cs typeface="Trebuchet MS"/>
              </a:rPr>
            </a:br>
            <a:r>
              <a:rPr lang="en-US" sz="2800" b="0" spc="-145">
                <a:solidFill>
                  <a:srgbClr val="000000"/>
                </a:solidFill>
                <a:latin typeface="Trebuchet MS"/>
                <a:cs typeface="Trebuchet MS"/>
              </a:rPr>
              <a:t> </a:t>
            </a:r>
            <a:endParaRPr lang="en-US" sz="190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CC9E2080-05C7-95CB-6880-7BB7F71F4F95}"/>
              </a:ext>
            </a:extLst>
          </p:cNvPr>
          <p:cNvSpPr>
            <a:spLocks noGrp="1"/>
          </p:cNvSpPr>
          <p:nvPr>
            <p:ph sz="half" idx="3"/>
          </p:nvPr>
        </p:nvSpPr>
        <p:spPr>
          <a:xfrm>
            <a:off x="6705600" y="1162662"/>
            <a:ext cx="2133600" cy="3683836"/>
          </a:xfrm>
        </p:spPr>
        <p:txBody>
          <a:bodyPr/>
          <a:lstStyle/>
          <a:p>
            <a:endParaRPr lang="en-US"/>
          </a:p>
          <a:p>
            <a:endParaRPr lang="en-US"/>
          </a:p>
        </p:txBody>
      </p:sp>
      <p:sp>
        <p:nvSpPr>
          <p:cNvPr id="6" name="Content Placeholder 5">
            <a:extLst>
              <a:ext uri="{FF2B5EF4-FFF2-40B4-BE49-F238E27FC236}">
                <a16:creationId xmlns:a16="http://schemas.microsoft.com/office/drawing/2014/main" id="{40C12212-F88B-9EED-0BD5-10CD1EC2C32D}"/>
              </a:ext>
            </a:extLst>
          </p:cNvPr>
          <p:cNvSpPr>
            <a:spLocks noGrp="1"/>
          </p:cNvSpPr>
          <p:nvPr>
            <p:ph sz="half" idx="2"/>
          </p:nvPr>
        </p:nvSpPr>
        <p:spPr>
          <a:xfrm>
            <a:off x="479080" y="1347614"/>
            <a:ext cx="5130744" cy="1846659"/>
          </a:xfrm>
        </p:spPr>
        <p:txBody>
          <a:bodyPr/>
          <a:lstStyle/>
          <a:p>
            <a:r>
              <a:rPr lang="en-IN" dirty="0">
                <a:latin typeface="Times New Roman" panose="02020603050405020304" pitchFamily="18" charset="0"/>
                <a:cs typeface="Times New Roman" panose="02020603050405020304" pitchFamily="18" charset="0"/>
              </a:rPr>
              <a:t>Linear Regression:-</a:t>
            </a:r>
          </a:p>
          <a:p>
            <a:pPr algn="just"/>
            <a:r>
              <a:rPr lang="en-US" dirty="0">
                <a:latin typeface="Times New Roman" pitchFamily="18" charset="0"/>
                <a:cs typeface="Times New Roman" pitchFamily="18" charset="0"/>
              </a:rPr>
              <a:t>Linear regression analysis is used to predict the value of a variable based on the value of another variable</a:t>
            </a:r>
          </a:p>
          <a:p>
            <a:endParaRPr lang="en-US" dirty="0">
              <a:latin typeface="Times New Roman" pitchFamily="18" charset="0"/>
              <a:cs typeface="Times New Roman" pitchFamily="18" charset="0"/>
            </a:endParaRPr>
          </a:p>
          <a:p>
            <a:r>
              <a:rPr lang="en-US" b="1" dirty="0">
                <a:latin typeface="Times New Roman" panose="02020603050405020304" pitchFamily="18" charset="0"/>
                <a:cs typeface="Times New Roman" pitchFamily="18" charset="0"/>
              </a:rPr>
              <a:t>Formulation:- </a:t>
            </a:r>
            <a:endParaRPr lang="en-IN" b="1" dirty="0">
              <a:latin typeface="Times New Roman" panose="02020603050405020304" pitchFamily="18" charset="0"/>
              <a:cs typeface="Times New Roman" pitchFamily="18" charset="0"/>
            </a:endParaRPr>
          </a:p>
        </p:txBody>
      </p:sp>
      <p:pic>
        <p:nvPicPr>
          <p:cNvPr id="9" name="Picture 8" descr="A graph of a slope">
            <a:extLst>
              <a:ext uri="{FF2B5EF4-FFF2-40B4-BE49-F238E27FC236}">
                <a16:creationId xmlns:a16="http://schemas.microsoft.com/office/drawing/2014/main" id="{42FC4DC1-EB2D-1EF5-334A-8EE2682C3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560" y="1275606"/>
            <a:ext cx="2983640" cy="3384376"/>
          </a:xfrm>
          <a:prstGeom prst="rect">
            <a:avLst/>
          </a:prstGeom>
        </p:spPr>
      </p:pic>
      <p:pic>
        <p:nvPicPr>
          <p:cNvPr id="11" name="Picture 10">
            <a:extLst>
              <a:ext uri="{FF2B5EF4-FFF2-40B4-BE49-F238E27FC236}">
                <a16:creationId xmlns:a16="http://schemas.microsoft.com/office/drawing/2014/main" id="{33D1BB71-D92F-8816-0CCE-CA473F1656EE}"/>
              </a:ext>
            </a:extLst>
          </p:cNvPr>
          <p:cNvPicPr>
            <a:picLocks noChangeAspect="1"/>
          </p:cNvPicPr>
          <p:nvPr/>
        </p:nvPicPr>
        <p:blipFill>
          <a:blip r:embed="rId3"/>
          <a:stretch>
            <a:fillRect/>
          </a:stretch>
        </p:blipFill>
        <p:spPr>
          <a:xfrm>
            <a:off x="469062" y="3506222"/>
            <a:ext cx="4930502" cy="513953"/>
          </a:xfrm>
          <a:prstGeom prst="rect">
            <a:avLst/>
          </a:prstGeom>
        </p:spPr>
      </p:pic>
    </p:spTree>
    <p:extLst>
      <p:ext uri="{BB962C8B-B14F-4D97-AF65-F5344CB8AC3E}">
        <p14:creationId xmlns:p14="http://schemas.microsoft.com/office/powerpoint/2010/main" val="381089615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7DF6-9855-F798-D242-1BD0675B10B0}"/>
              </a:ext>
            </a:extLst>
          </p:cNvPr>
          <p:cNvSpPr>
            <a:spLocks noGrp="1"/>
          </p:cNvSpPr>
          <p:nvPr>
            <p:ph type="title"/>
          </p:nvPr>
        </p:nvSpPr>
        <p:spPr>
          <a:xfrm>
            <a:off x="378632" y="301978"/>
            <a:ext cx="6993230" cy="674548"/>
          </a:xfrm>
        </p:spPr>
        <p:txBody>
          <a:bodyPr/>
          <a:lstStyle/>
          <a:p>
            <a:r>
              <a:rPr lang="en-US" sz="2800" b="0" spc="-180">
                <a:solidFill>
                  <a:srgbClr val="000000"/>
                </a:solidFill>
                <a:latin typeface="Trebuchet MS"/>
                <a:cs typeface="Trebuchet MS"/>
              </a:rPr>
              <a:t>Tools and Algorithms  </a:t>
            </a:r>
            <a:r>
              <a:rPr lang="en-US" sz="2800" b="0" spc="-145">
                <a:solidFill>
                  <a:srgbClr val="000000"/>
                </a:solidFill>
                <a:latin typeface="Trebuchet MS"/>
                <a:cs typeface="Trebuchet MS"/>
              </a:rPr>
              <a:t>Contd..</a:t>
            </a:r>
            <a:br>
              <a:rPr lang="en-US" sz="2800" b="0" spc="-145">
                <a:solidFill>
                  <a:srgbClr val="000000"/>
                </a:solidFill>
                <a:latin typeface="Trebuchet MS"/>
                <a:cs typeface="Trebuchet MS"/>
              </a:rPr>
            </a:br>
            <a:r>
              <a:rPr lang="en-US" sz="2800" b="0" spc="-145">
                <a:solidFill>
                  <a:srgbClr val="000000"/>
                </a:solidFill>
                <a:latin typeface="Trebuchet MS"/>
                <a:cs typeface="Trebuchet MS"/>
              </a:rPr>
              <a:t> </a:t>
            </a:r>
            <a:endParaRPr lang="en-US" sz="190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CC9E2080-05C7-95CB-6880-7BB7F71F4F95}"/>
              </a:ext>
            </a:extLst>
          </p:cNvPr>
          <p:cNvSpPr>
            <a:spLocks noGrp="1"/>
          </p:cNvSpPr>
          <p:nvPr>
            <p:ph sz="half" idx="3"/>
          </p:nvPr>
        </p:nvSpPr>
        <p:spPr>
          <a:xfrm>
            <a:off x="6096000" y="1352550"/>
            <a:ext cx="3048000" cy="3505200"/>
          </a:xfrm>
        </p:spPr>
        <p:txBody>
          <a:bodyPr/>
          <a:lstStyle/>
          <a:p>
            <a:r>
              <a:rPr lang="en-US"/>
              <a:t>                </a:t>
            </a:r>
          </a:p>
        </p:txBody>
      </p:sp>
      <p:sp>
        <p:nvSpPr>
          <p:cNvPr id="5" name="Content Placeholder 4"/>
          <p:cNvSpPr>
            <a:spLocks noGrp="1"/>
          </p:cNvSpPr>
          <p:nvPr>
            <p:ph sz="half" idx="2"/>
          </p:nvPr>
        </p:nvSpPr>
        <p:spPr>
          <a:xfrm>
            <a:off x="457200" y="1183005"/>
            <a:ext cx="3977640" cy="2031325"/>
          </a:xfrm>
        </p:spPr>
        <p:txBody>
          <a:bodyPr/>
          <a:lstStyle/>
          <a:p>
            <a:pPr algn="just"/>
            <a:r>
              <a:rPr lang="en-GB" sz="1200" b="1" dirty="0">
                <a:latin typeface="Times New Roman" panose="02020603050405020304" pitchFamily="18" charset="0"/>
                <a:cs typeface="Times New Roman" panose="02020603050405020304" pitchFamily="18" charset="0"/>
              </a:rPr>
              <a:t>Lasso Regression</a:t>
            </a:r>
          </a:p>
          <a:p>
            <a:pPr algn="just"/>
            <a:endParaRPr 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The word “</a:t>
            </a:r>
            <a:r>
              <a:rPr lang="en-GB" sz="1200" b="1" dirty="0">
                <a:latin typeface="Times New Roman" panose="02020603050405020304" pitchFamily="18" charset="0"/>
                <a:cs typeface="Times New Roman" panose="02020603050405020304" pitchFamily="18" charset="0"/>
              </a:rPr>
              <a:t>LASSO</a:t>
            </a:r>
            <a:r>
              <a:rPr lang="en-GB" sz="1200" dirty="0">
                <a:latin typeface="Times New Roman" panose="02020603050405020304" pitchFamily="18" charset="0"/>
                <a:cs typeface="Times New Roman" panose="02020603050405020304" pitchFamily="18" charset="0"/>
              </a:rPr>
              <a:t>” stands for Least Absolute Shrinkage and Selection Operator.</a:t>
            </a:r>
          </a:p>
          <a:p>
            <a:pPr algn="just"/>
            <a:endParaRPr 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Lasso regression, also known as L1 regularization, is a linear regression technique that adds a term to the cost function to reduce overfitting. The goal is to minimize the sum of the absolute values of the coefficients, which leads to some coefficients being set to zero, effectively selecting the most important features.</a:t>
            </a:r>
            <a:endParaRPr lang="en-IN" sz="1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72421" y="3291830"/>
            <a:ext cx="3977639" cy="1200329"/>
          </a:xfrm>
          <a:prstGeom prst="rect">
            <a:avLst/>
          </a:prstGeom>
          <a:noFill/>
        </p:spPr>
        <p:txBody>
          <a:bodyPr wrap="square" rtlCol="0">
            <a:spAutoFit/>
          </a:bodyPr>
          <a:lstStyle/>
          <a:p>
            <a:pPr algn="just"/>
            <a:r>
              <a:rPr lang="en-GB" sz="1200" b="1" dirty="0">
                <a:latin typeface="Times New Roman" panose="02020603050405020304" pitchFamily="18" charset="0"/>
                <a:cs typeface="Times New Roman" pitchFamily="18" charset="0"/>
              </a:rPr>
              <a:t>Decision Tree</a:t>
            </a:r>
          </a:p>
          <a:p>
            <a:pPr algn="just"/>
            <a:endParaRPr lang="en-GB" sz="1200" dirty="0">
              <a:latin typeface="Times New Roman" panose="02020603050405020304" pitchFamily="18" charset="0"/>
              <a:cs typeface="Times New Roman" pitchFamily="18" charset="0"/>
            </a:endParaRPr>
          </a:p>
          <a:p>
            <a:pPr algn="just"/>
            <a:r>
              <a:rPr lang="en-GB" sz="1200" dirty="0">
                <a:latin typeface="Times New Roman" panose="02020603050405020304" pitchFamily="18" charset="0"/>
                <a:cs typeface="Times New Roman" pitchFamily="18" charset="0"/>
              </a:rPr>
              <a:t>A decision tree is a supervised learning algorithm that uses a tree-like model to classify data or make predictions. It works by recursively partitioning the data into smaller subsets based on the values of the input features.</a:t>
            </a:r>
            <a:endParaRPr lang="en-IN" sz="1200" dirty="0">
              <a:latin typeface="Times New Roman" panose="02020603050405020304" pitchFamily="18" charset="0"/>
              <a:cs typeface="Times New Roman" pitchFamily="18" charset="0"/>
            </a:endParaRPr>
          </a:p>
        </p:txBody>
      </p:sp>
      <p:pic>
        <p:nvPicPr>
          <p:cNvPr id="8" name="Picture 7"/>
          <p:cNvPicPr>
            <a:picLocks noChangeAspect="1"/>
          </p:cNvPicPr>
          <p:nvPr/>
        </p:nvPicPr>
        <p:blipFill>
          <a:blip r:embed="rId2"/>
          <a:stretch>
            <a:fillRect/>
          </a:stretch>
        </p:blipFill>
        <p:spPr>
          <a:xfrm>
            <a:off x="4932040" y="3219822"/>
            <a:ext cx="4032448" cy="1637928"/>
          </a:xfrm>
          <a:prstGeom prst="rect">
            <a:avLst/>
          </a:prstGeom>
        </p:spPr>
      </p:pic>
      <p:pic>
        <p:nvPicPr>
          <p:cNvPr id="9" name="Picture 8"/>
          <p:cNvPicPr>
            <a:picLocks noChangeAspect="1"/>
          </p:cNvPicPr>
          <p:nvPr/>
        </p:nvPicPr>
        <p:blipFill>
          <a:blip r:embed="rId3"/>
          <a:stretch>
            <a:fillRect/>
          </a:stretch>
        </p:blipFill>
        <p:spPr>
          <a:xfrm>
            <a:off x="5436096" y="1563638"/>
            <a:ext cx="3143523" cy="855650"/>
          </a:xfrm>
          <a:prstGeom prst="rect">
            <a:avLst/>
          </a:prstGeom>
        </p:spPr>
      </p:pic>
    </p:spTree>
    <p:extLst>
      <p:ext uri="{BB962C8B-B14F-4D97-AF65-F5344CB8AC3E}">
        <p14:creationId xmlns:p14="http://schemas.microsoft.com/office/powerpoint/2010/main" val="10693320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370" y="411510"/>
            <a:ext cx="6843395" cy="574040"/>
          </a:xfrm>
          <a:prstGeom prst="rect">
            <a:avLst/>
          </a:prstGeom>
        </p:spPr>
        <p:txBody>
          <a:bodyPr vert="horz" wrap="square" lIns="0" tIns="12700" rIns="0" bIns="0" rtlCol="0">
            <a:spAutoFit/>
          </a:bodyPr>
          <a:lstStyle/>
          <a:p>
            <a:pPr marL="12700">
              <a:lnSpc>
                <a:spcPct val="100000"/>
              </a:lnSpc>
              <a:spcBef>
                <a:spcPts val="100"/>
              </a:spcBef>
            </a:pPr>
            <a:r>
              <a:rPr sz="3600" b="0" spc="-185">
                <a:solidFill>
                  <a:srgbClr val="000000"/>
                </a:solidFill>
                <a:latin typeface="Trebuchet MS"/>
                <a:cs typeface="Trebuchet MS"/>
              </a:rPr>
              <a:t>Experimentation</a:t>
            </a:r>
            <a:r>
              <a:rPr sz="3600" b="0" spc="-80">
                <a:solidFill>
                  <a:srgbClr val="000000"/>
                </a:solidFill>
                <a:latin typeface="Trebuchet MS"/>
                <a:cs typeface="Trebuchet MS"/>
              </a:rPr>
              <a:t> </a:t>
            </a:r>
            <a:r>
              <a:rPr sz="3600" b="0" spc="-235">
                <a:solidFill>
                  <a:srgbClr val="000000"/>
                </a:solidFill>
                <a:latin typeface="Trebuchet MS"/>
                <a:cs typeface="Trebuchet MS"/>
              </a:rPr>
              <a:t>and</a:t>
            </a:r>
            <a:r>
              <a:rPr sz="3600" b="0" spc="-55">
                <a:solidFill>
                  <a:srgbClr val="000000"/>
                </a:solidFill>
                <a:latin typeface="Trebuchet MS"/>
                <a:cs typeface="Trebuchet MS"/>
              </a:rPr>
              <a:t> </a:t>
            </a:r>
            <a:r>
              <a:rPr sz="3600" b="0" spc="-150">
                <a:solidFill>
                  <a:srgbClr val="000000"/>
                </a:solidFill>
                <a:latin typeface="Trebuchet MS"/>
                <a:cs typeface="Trebuchet MS"/>
              </a:rPr>
              <a:t>Results</a:t>
            </a:r>
            <a:r>
              <a:rPr sz="3600" b="0" spc="-55">
                <a:solidFill>
                  <a:srgbClr val="000000"/>
                </a:solidFill>
                <a:latin typeface="Trebuchet MS"/>
                <a:cs typeface="Trebuchet MS"/>
              </a:rPr>
              <a:t> </a:t>
            </a:r>
            <a:r>
              <a:rPr sz="3600" b="0" spc="-140">
                <a:solidFill>
                  <a:srgbClr val="000000"/>
                </a:solidFill>
                <a:latin typeface="Trebuchet MS"/>
                <a:cs typeface="Trebuchet MS"/>
              </a:rPr>
              <a:t>Contd..</a:t>
            </a:r>
            <a:endParaRPr sz="3600">
              <a:latin typeface="Trebuchet MS"/>
              <a:cs typeface="Trebuchet MS"/>
            </a:endParaRPr>
          </a:p>
        </p:txBody>
      </p:sp>
      <p:sp>
        <p:nvSpPr>
          <p:cNvPr id="3" name="object 3"/>
          <p:cNvSpPr txBox="1"/>
          <p:nvPr/>
        </p:nvSpPr>
        <p:spPr>
          <a:xfrm>
            <a:off x="474370" y="1171400"/>
            <a:ext cx="8072755" cy="3560590"/>
          </a:xfrm>
          <a:prstGeom prst="rect">
            <a:avLst/>
          </a:prstGeom>
        </p:spPr>
        <p:txBody>
          <a:bodyPr vert="horz" wrap="square" lIns="0" tIns="53975"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12700">
              <a:lnSpc>
                <a:spcPct val="100000"/>
              </a:lnSpc>
              <a:spcBef>
                <a:spcPts val="425"/>
              </a:spcBef>
            </a:pPr>
            <a:r>
              <a:rPr sz="2200" b="1" dirty="0">
                <a:latin typeface="Times New Roman" panose="02020603050405020304" pitchFamily="18" charset="0"/>
                <a:cs typeface="Times New Roman" panose="02020603050405020304" pitchFamily="18" charset="0"/>
              </a:rPr>
              <a:t>Datasets</a:t>
            </a:r>
            <a:r>
              <a:rPr sz="2200" b="1" spc="-95" dirty="0">
                <a:latin typeface="Times New Roman" panose="02020603050405020304" pitchFamily="18" charset="0"/>
                <a:cs typeface="Times New Roman" panose="02020603050405020304" pitchFamily="18" charset="0"/>
              </a:rPr>
              <a:t> </a:t>
            </a:r>
            <a:r>
              <a:rPr sz="2200" b="1" dirty="0">
                <a:latin typeface="Times New Roman" panose="02020603050405020304" pitchFamily="18" charset="0"/>
                <a:cs typeface="Times New Roman" panose="02020603050405020304" pitchFamily="18" charset="0"/>
              </a:rPr>
              <a:t>Description</a:t>
            </a:r>
            <a:r>
              <a:rPr lang="en-IN" sz="2200" b="1" dirty="0">
                <a:latin typeface="Times New Roman" panose="02020603050405020304" pitchFamily="18" charset="0"/>
                <a:cs typeface="Times New Roman" panose="02020603050405020304" pitchFamily="18" charset="0"/>
              </a:rPr>
              <a:t> And Parameters used</a:t>
            </a:r>
            <a:r>
              <a:rPr sz="2200" b="1" spc="-75" dirty="0">
                <a:latin typeface="Times New Roman" panose="02020603050405020304" pitchFamily="18" charset="0"/>
                <a:cs typeface="Times New Roman" panose="02020603050405020304" pitchFamily="18" charset="0"/>
              </a:rPr>
              <a:t> </a:t>
            </a:r>
            <a:r>
              <a:rPr sz="2200" b="1" spc="-50" dirty="0">
                <a:latin typeface="Times New Roman" panose="02020603050405020304" pitchFamily="18" charset="0"/>
                <a:cs typeface="Times New Roman" panose="02020603050405020304" pitchFamily="18" charset="0"/>
              </a:rPr>
              <a:t>:</a:t>
            </a:r>
            <a:endParaRPr sz="2200" dirty="0">
              <a:latin typeface="Times New Roman" panose="02020603050405020304" pitchFamily="18" charset="0"/>
              <a:cs typeface="Times New Roman" panose="02020603050405020304" pitchFamily="18" charset="0"/>
            </a:endParaRPr>
          </a:p>
          <a:p>
            <a:pPr marL="12700">
              <a:lnSpc>
                <a:spcPct val="100000"/>
              </a:lnSpc>
              <a:spcBef>
                <a:spcPts val="220"/>
              </a:spcBef>
            </a:pPr>
            <a:r>
              <a:rPr sz="1500" b="1" i="1" dirty="0">
                <a:latin typeface="Times New Roman" panose="02020603050405020304" pitchFamily="18" charset="0"/>
                <a:cs typeface="Times New Roman" panose="02020603050405020304" pitchFamily="18" charset="0"/>
              </a:rPr>
              <a:t>Kaggle</a:t>
            </a:r>
            <a:r>
              <a:rPr sz="1500" b="1" i="1" spc="-25" dirty="0">
                <a:latin typeface="Times New Roman" panose="02020603050405020304" pitchFamily="18" charset="0"/>
                <a:cs typeface="Times New Roman" panose="02020603050405020304" pitchFamily="18" charset="0"/>
              </a:rPr>
              <a:t> </a:t>
            </a:r>
            <a:r>
              <a:rPr sz="1500" b="1" i="1" dirty="0">
                <a:latin typeface="Times New Roman" panose="02020603050405020304" pitchFamily="18" charset="0"/>
                <a:cs typeface="Times New Roman" panose="02020603050405020304" pitchFamily="18" charset="0"/>
              </a:rPr>
              <a:t>notebook</a:t>
            </a:r>
            <a:r>
              <a:rPr sz="1500" b="1" i="1" spc="-25" dirty="0">
                <a:latin typeface="Times New Roman" panose="02020603050405020304" pitchFamily="18" charset="0"/>
                <a:cs typeface="Times New Roman" panose="02020603050405020304" pitchFamily="18" charset="0"/>
              </a:rPr>
              <a:t> </a:t>
            </a:r>
            <a:r>
              <a:rPr sz="1500" b="1" i="1" dirty="0">
                <a:latin typeface="Times New Roman" panose="02020603050405020304" pitchFamily="18" charset="0"/>
                <a:cs typeface="Times New Roman" panose="02020603050405020304" pitchFamily="18" charset="0"/>
              </a:rPr>
              <a:t>for</a:t>
            </a:r>
            <a:r>
              <a:rPr sz="1500" b="1" i="1" spc="-30" dirty="0">
                <a:latin typeface="Times New Roman" panose="02020603050405020304" pitchFamily="18" charset="0"/>
                <a:cs typeface="Times New Roman" panose="02020603050405020304" pitchFamily="18" charset="0"/>
              </a:rPr>
              <a:t> </a:t>
            </a:r>
            <a:r>
              <a:rPr sz="1500" b="1" i="1" spc="-10" dirty="0">
                <a:latin typeface="Times New Roman" panose="02020603050405020304" pitchFamily="18" charset="0"/>
                <a:cs typeface="Times New Roman" panose="02020603050405020304" pitchFamily="18" charset="0"/>
              </a:rPr>
              <a:t>dataset-</a:t>
            </a:r>
            <a:r>
              <a:rPr lang="en-US" sz="1500" b="1" i="1" spc="-10" dirty="0">
                <a:latin typeface="Times New Roman" panose="02020603050405020304" pitchFamily="18" charset="0"/>
                <a:cs typeface="Times New Roman" panose="02020603050405020304" pitchFamily="18" charset="0"/>
              </a:rPr>
              <a:t>Bangalore house prices</a:t>
            </a:r>
            <a:r>
              <a:rPr sz="1500" b="1" i="1" spc="-35" dirty="0">
                <a:latin typeface="Times New Roman" panose="02020603050405020304" pitchFamily="18" charset="0"/>
                <a:cs typeface="Times New Roman" panose="02020603050405020304" pitchFamily="18" charset="0"/>
              </a:rPr>
              <a:t> </a:t>
            </a:r>
            <a:r>
              <a:rPr sz="1500" b="1" i="1" dirty="0">
                <a:latin typeface="Times New Roman" panose="02020603050405020304" pitchFamily="18" charset="0"/>
                <a:cs typeface="Times New Roman" panose="02020603050405020304" pitchFamily="18" charset="0"/>
              </a:rPr>
              <a:t>dataset(</a:t>
            </a:r>
            <a:r>
              <a:rPr lang="en-US" sz="1500" b="1" i="1" dirty="0">
                <a:latin typeface="Times New Roman" panose="02020603050405020304" pitchFamily="18" charset="0"/>
                <a:cs typeface="Times New Roman" panose="02020603050405020304" pitchFamily="18" charset="0"/>
              </a:rPr>
              <a:t>13320</a:t>
            </a:r>
            <a:r>
              <a:rPr sz="1500" b="1" i="1" spc="-45" dirty="0">
                <a:latin typeface="Times New Roman" panose="02020603050405020304" pitchFamily="18" charset="0"/>
                <a:cs typeface="Times New Roman" panose="02020603050405020304" pitchFamily="18" charset="0"/>
              </a:rPr>
              <a:t> </a:t>
            </a:r>
            <a:r>
              <a:rPr sz="1500" b="1" i="1" dirty="0">
                <a:latin typeface="Times New Roman" panose="02020603050405020304" pitchFamily="18" charset="0"/>
                <a:cs typeface="Times New Roman" panose="02020603050405020304" pitchFamily="18" charset="0"/>
              </a:rPr>
              <a:t>X</a:t>
            </a:r>
            <a:r>
              <a:rPr sz="1500" b="1" i="1" spc="-20" dirty="0">
                <a:latin typeface="Times New Roman" panose="02020603050405020304" pitchFamily="18" charset="0"/>
                <a:cs typeface="Times New Roman" panose="02020603050405020304" pitchFamily="18" charset="0"/>
              </a:rPr>
              <a:t> </a:t>
            </a:r>
            <a:r>
              <a:rPr lang="en-US" sz="1500" b="1" i="1" spc="-20" dirty="0">
                <a:latin typeface="Times New Roman" panose="02020603050405020304" pitchFamily="18" charset="0"/>
                <a:cs typeface="Times New Roman" panose="02020603050405020304" pitchFamily="18" charset="0"/>
              </a:rPr>
              <a:t>9</a:t>
            </a:r>
            <a:r>
              <a:rPr sz="1500" b="1" i="1" dirty="0">
                <a:latin typeface="Times New Roman" panose="02020603050405020304" pitchFamily="18" charset="0"/>
                <a:cs typeface="Times New Roman" panose="02020603050405020304" pitchFamily="18" charset="0"/>
              </a:rPr>
              <a:t>)</a:t>
            </a:r>
            <a:r>
              <a:rPr sz="1500" b="1" i="1" spc="-65" dirty="0">
                <a:latin typeface="Times New Roman" panose="02020603050405020304" pitchFamily="18" charset="0"/>
                <a:cs typeface="Times New Roman" panose="02020603050405020304" pitchFamily="18" charset="0"/>
              </a:rPr>
              <a:t> </a:t>
            </a:r>
            <a:r>
              <a:rPr sz="1500" b="1" spc="-50" dirty="0">
                <a:latin typeface="Times New Roman" panose="02020603050405020304" pitchFamily="18" charset="0"/>
                <a:cs typeface="Times New Roman" panose="02020603050405020304" pitchFamily="18" charset="0"/>
              </a:rPr>
              <a:t>:</a:t>
            </a:r>
            <a:endParaRPr sz="1500" dirty="0">
              <a:latin typeface="Times New Roman" panose="02020603050405020304" pitchFamily="18" charset="0"/>
              <a:cs typeface="Times New Roman" panose="02020603050405020304" pitchFamily="18" charset="0"/>
            </a:endParaRPr>
          </a:p>
          <a:p>
            <a:pPr marL="12700" marR="5080" algn="just">
              <a:lnSpc>
                <a:spcPts val="1510"/>
              </a:lnSpc>
              <a:spcBef>
                <a:spcPts val="350"/>
              </a:spcBef>
            </a:pPr>
            <a:r>
              <a:rPr lang="en-IN" sz="1400" dirty="0">
                <a:solidFill>
                  <a:schemeClr val="tx1"/>
                </a:solidFill>
                <a:latin typeface="Times New Roman" panose="02020603050405020304" pitchFamily="18" charset="0"/>
                <a:cs typeface="Times New Roman" pitchFamily="18" charset="0"/>
              </a:rPr>
              <a:t>This project revolves around predicting housing prices by </a:t>
            </a:r>
            <a:r>
              <a:rPr lang="en-IN" sz="1400" dirty="0" err="1">
                <a:solidFill>
                  <a:schemeClr val="tx1"/>
                </a:solidFill>
                <a:latin typeface="Times New Roman" panose="02020603050405020304" pitchFamily="18" charset="0"/>
                <a:cs typeface="Times New Roman" pitchFamily="18" charset="0"/>
              </a:rPr>
              <a:t>analyzing</a:t>
            </a:r>
            <a:r>
              <a:rPr lang="en-IN" sz="1400" dirty="0">
                <a:solidFill>
                  <a:schemeClr val="tx1"/>
                </a:solidFill>
                <a:latin typeface="Times New Roman" panose="02020603050405020304" pitchFamily="18" charset="0"/>
                <a:cs typeface="Times New Roman" pitchFamily="18" charset="0"/>
              </a:rPr>
              <a:t> various parameters such as area type, availability, location, size, society, total square footage, number of bathrooms, number of balconies, and price. Drawing inspiration from real estate datasets, the objective is to build accurate models that forecast property prices, aiding stakeholders in making informed decisions in the housing market.</a:t>
            </a:r>
          </a:p>
          <a:p>
            <a:pPr marL="12700" marR="5080">
              <a:lnSpc>
                <a:spcPts val="1510"/>
              </a:lnSpc>
              <a:spcBef>
                <a:spcPts val="350"/>
              </a:spcBef>
            </a:pPr>
            <a:endParaRPr sz="1400" dirty="0">
              <a:solidFill>
                <a:schemeClr val="tx1"/>
              </a:solidFill>
              <a:latin typeface="Times New Roman" panose="02020603050405020304" pitchFamily="18" charset="0"/>
              <a:cs typeface="Times New Roman" panose="02020603050405020304" pitchFamily="18" charset="0"/>
            </a:endParaRPr>
          </a:p>
          <a:p>
            <a:pPr marL="194945" indent="-182245" algn="just">
              <a:lnSpc>
                <a:spcPts val="1600"/>
              </a:lnSpc>
              <a:buClr>
                <a:srgbClr val="F79546"/>
              </a:buClr>
              <a:buSzPct val="85714"/>
              <a:buChar char="•"/>
              <a:tabLst>
                <a:tab pos="194945" algn="l"/>
              </a:tabLst>
            </a:pPr>
            <a:r>
              <a:rPr lang="en-IN" sz="1400" b="1" dirty="0" err="1">
                <a:solidFill>
                  <a:schemeClr val="tx1"/>
                </a:solidFill>
                <a:latin typeface="Times New Roman" panose="02020603050405020304" pitchFamily="18" charset="0"/>
                <a:cs typeface="Times New Roman" pitchFamily="18" charset="0"/>
              </a:rPr>
              <a:t>area_type</a:t>
            </a:r>
            <a:r>
              <a:rPr lang="en-IN" sz="1400" b="1" dirty="0">
                <a:solidFill>
                  <a:schemeClr val="tx1"/>
                </a:solidFill>
                <a:latin typeface="Times New Roman" panose="02020603050405020304" pitchFamily="18" charset="0"/>
                <a:cs typeface="Times New Roman" pitchFamily="18" charset="0"/>
              </a:rPr>
              <a:t>:</a:t>
            </a:r>
            <a:r>
              <a:rPr lang="en-IN" sz="1400" dirty="0">
                <a:solidFill>
                  <a:schemeClr val="tx1"/>
                </a:solidFill>
                <a:latin typeface="Times New Roman" panose="02020603050405020304" pitchFamily="18" charset="0"/>
                <a:cs typeface="Times New Roman" pitchFamily="18" charset="0"/>
              </a:rPr>
              <a:t> Type of area (e.g., Super built-up Area, Plot Area, Built-up Area)</a:t>
            </a:r>
          </a:p>
          <a:p>
            <a:pPr marL="194945" indent="-182245" algn="just">
              <a:lnSpc>
                <a:spcPts val="1600"/>
              </a:lnSpc>
              <a:buClr>
                <a:srgbClr val="F79546"/>
              </a:buClr>
              <a:buSzPct val="85714"/>
              <a:buChar char="•"/>
              <a:tabLst>
                <a:tab pos="194945" algn="l"/>
              </a:tabLst>
            </a:pPr>
            <a:r>
              <a:rPr lang="en-IN" sz="1400" b="1" dirty="0">
                <a:solidFill>
                  <a:schemeClr val="tx1"/>
                </a:solidFill>
                <a:latin typeface="Times New Roman" panose="02020603050405020304" pitchFamily="18" charset="0"/>
                <a:cs typeface="Times New Roman" pitchFamily="18" charset="0"/>
              </a:rPr>
              <a:t>availability:</a:t>
            </a:r>
            <a:r>
              <a:rPr lang="en-IN" sz="1400" dirty="0">
                <a:solidFill>
                  <a:schemeClr val="tx1"/>
                </a:solidFill>
                <a:latin typeface="Times New Roman" panose="02020603050405020304" pitchFamily="18" charset="0"/>
                <a:cs typeface="Times New Roman" pitchFamily="18" charset="0"/>
              </a:rPr>
              <a:t> Availability status (e.g., Ready To Move, 19-Dec)</a:t>
            </a:r>
          </a:p>
          <a:p>
            <a:pPr marL="194945" indent="-182245" algn="just">
              <a:lnSpc>
                <a:spcPts val="1600"/>
              </a:lnSpc>
              <a:buClr>
                <a:srgbClr val="F79546"/>
              </a:buClr>
              <a:buSzPct val="85714"/>
              <a:buChar char="•"/>
              <a:tabLst>
                <a:tab pos="194945" algn="l"/>
              </a:tabLst>
            </a:pPr>
            <a:r>
              <a:rPr lang="en-IN" sz="1400" b="1" dirty="0">
                <a:solidFill>
                  <a:schemeClr val="tx1"/>
                </a:solidFill>
                <a:latin typeface="Times New Roman" panose="02020603050405020304" pitchFamily="18" charset="0"/>
                <a:cs typeface="Times New Roman" pitchFamily="18" charset="0"/>
              </a:rPr>
              <a:t>location:</a:t>
            </a:r>
            <a:r>
              <a:rPr lang="en-IN" sz="1400" dirty="0">
                <a:solidFill>
                  <a:schemeClr val="tx1"/>
                </a:solidFill>
                <a:latin typeface="Times New Roman" panose="02020603050405020304" pitchFamily="18" charset="0"/>
                <a:cs typeface="Times New Roman" pitchFamily="18" charset="0"/>
              </a:rPr>
              <a:t> Location of the property (e.g., Electronic City Phase II, </a:t>
            </a:r>
            <a:r>
              <a:rPr lang="en-IN" sz="1400" dirty="0" err="1">
                <a:solidFill>
                  <a:schemeClr val="tx1"/>
                </a:solidFill>
                <a:latin typeface="Times New Roman" panose="02020603050405020304" pitchFamily="18" charset="0"/>
                <a:cs typeface="Times New Roman" pitchFamily="18" charset="0"/>
              </a:rPr>
              <a:t>Chikka</a:t>
            </a:r>
            <a:r>
              <a:rPr lang="en-IN" sz="1400" dirty="0">
                <a:solidFill>
                  <a:schemeClr val="tx1"/>
                </a:solidFill>
                <a:latin typeface="Times New Roman" panose="02020603050405020304" pitchFamily="18" charset="0"/>
                <a:cs typeface="Times New Roman" pitchFamily="18" charset="0"/>
              </a:rPr>
              <a:t> </a:t>
            </a:r>
            <a:r>
              <a:rPr lang="en-IN" sz="1400" dirty="0" err="1">
                <a:solidFill>
                  <a:schemeClr val="tx1"/>
                </a:solidFill>
                <a:latin typeface="Times New Roman" panose="02020603050405020304" pitchFamily="18" charset="0"/>
                <a:cs typeface="Times New Roman" pitchFamily="18" charset="0"/>
              </a:rPr>
              <a:t>Tirupathi</a:t>
            </a:r>
            <a:r>
              <a:rPr lang="en-IN" sz="1400" dirty="0">
                <a:solidFill>
                  <a:schemeClr val="tx1"/>
                </a:solidFill>
                <a:latin typeface="Times New Roman" panose="02020603050405020304" pitchFamily="18" charset="0"/>
                <a:cs typeface="Times New Roman" pitchFamily="18" charset="0"/>
              </a:rPr>
              <a:t>)</a:t>
            </a:r>
          </a:p>
          <a:p>
            <a:pPr marL="194945" indent="-182245" algn="just">
              <a:lnSpc>
                <a:spcPts val="1600"/>
              </a:lnSpc>
              <a:buClr>
                <a:srgbClr val="F79546"/>
              </a:buClr>
              <a:buSzPct val="85714"/>
              <a:buChar char="•"/>
              <a:tabLst>
                <a:tab pos="194945" algn="l"/>
              </a:tabLst>
            </a:pPr>
            <a:r>
              <a:rPr lang="en-IN" sz="1400" b="1" dirty="0">
                <a:solidFill>
                  <a:schemeClr val="tx1"/>
                </a:solidFill>
                <a:latin typeface="Times New Roman" panose="02020603050405020304" pitchFamily="18" charset="0"/>
                <a:cs typeface="Times New Roman" pitchFamily="18" charset="0"/>
              </a:rPr>
              <a:t>size:</a:t>
            </a:r>
            <a:r>
              <a:rPr lang="en-IN" sz="1400" dirty="0">
                <a:solidFill>
                  <a:schemeClr val="tx1"/>
                </a:solidFill>
                <a:latin typeface="Times New Roman" panose="02020603050405020304" pitchFamily="18" charset="0"/>
                <a:cs typeface="Times New Roman" pitchFamily="18" charset="0"/>
              </a:rPr>
              <a:t> Size of the property in terms of bedrooms (e.g., 2 BHK, 4 Bedroom)</a:t>
            </a:r>
          </a:p>
          <a:p>
            <a:pPr marL="194945" indent="-182245" algn="just">
              <a:lnSpc>
                <a:spcPts val="1600"/>
              </a:lnSpc>
              <a:buClr>
                <a:srgbClr val="F79546"/>
              </a:buClr>
              <a:buSzPct val="85714"/>
              <a:buChar char="•"/>
              <a:tabLst>
                <a:tab pos="194945" algn="l"/>
              </a:tabLst>
            </a:pPr>
            <a:r>
              <a:rPr lang="en-IN" sz="1400" b="1" dirty="0">
                <a:solidFill>
                  <a:schemeClr val="tx1"/>
                </a:solidFill>
                <a:latin typeface="Times New Roman" panose="02020603050405020304" pitchFamily="18" charset="0"/>
                <a:cs typeface="Times New Roman" pitchFamily="18" charset="0"/>
              </a:rPr>
              <a:t>society: </a:t>
            </a:r>
            <a:r>
              <a:rPr lang="en-IN" sz="1400" dirty="0">
                <a:solidFill>
                  <a:schemeClr val="tx1"/>
                </a:solidFill>
                <a:latin typeface="Times New Roman" panose="02020603050405020304" pitchFamily="18" charset="0"/>
                <a:cs typeface="Times New Roman" pitchFamily="18" charset="0"/>
              </a:rPr>
              <a:t>Name of the society or residential complex (e.g., </a:t>
            </a:r>
            <a:r>
              <a:rPr lang="en-IN" sz="1400" dirty="0" err="1">
                <a:solidFill>
                  <a:schemeClr val="tx1"/>
                </a:solidFill>
                <a:latin typeface="Times New Roman" panose="02020603050405020304" pitchFamily="18" charset="0"/>
                <a:cs typeface="Times New Roman" pitchFamily="18" charset="0"/>
              </a:rPr>
              <a:t>Coomee</a:t>
            </a:r>
            <a:r>
              <a:rPr lang="en-IN" sz="1400" dirty="0">
                <a:solidFill>
                  <a:schemeClr val="tx1"/>
                </a:solidFill>
                <a:latin typeface="Times New Roman" panose="02020603050405020304" pitchFamily="18" charset="0"/>
                <a:cs typeface="Times New Roman" pitchFamily="18" charset="0"/>
              </a:rPr>
              <a:t>, </a:t>
            </a:r>
            <a:r>
              <a:rPr lang="en-IN" sz="1400" dirty="0" err="1">
                <a:solidFill>
                  <a:schemeClr val="tx1"/>
                </a:solidFill>
                <a:latin typeface="Times New Roman" panose="02020603050405020304" pitchFamily="18" charset="0"/>
                <a:cs typeface="Times New Roman" pitchFamily="18" charset="0"/>
              </a:rPr>
              <a:t>Theanmp</a:t>
            </a:r>
            <a:r>
              <a:rPr lang="en-IN" sz="1400" dirty="0">
                <a:solidFill>
                  <a:schemeClr val="tx1"/>
                </a:solidFill>
                <a:latin typeface="Times New Roman" panose="02020603050405020304" pitchFamily="18" charset="0"/>
                <a:cs typeface="Times New Roman" pitchFamily="18" charset="0"/>
              </a:rPr>
              <a:t>)</a:t>
            </a:r>
          </a:p>
          <a:p>
            <a:pPr marL="194945" indent="-182245" algn="just">
              <a:lnSpc>
                <a:spcPts val="1600"/>
              </a:lnSpc>
              <a:buClr>
                <a:srgbClr val="F79546"/>
              </a:buClr>
              <a:buSzPct val="85714"/>
              <a:buChar char="•"/>
              <a:tabLst>
                <a:tab pos="194945" algn="l"/>
              </a:tabLst>
            </a:pPr>
            <a:r>
              <a:rPr lang="en-IN" sz="1400" b="1" dirty="0" err="1">
                <a:solidFill>
                  <a:schemeClr val="tx1"/>
                </a:solidFill>
                <a:latin typeface="Times New Roman" panose="02020603050405020304" pitchFamily="18" charset="0"/>
                <a:cs typeface="Times New Roman" pitchFamily="18" charset="0"/>
              </a:rPr>
              <a:t>total_sqft</a:t>
            </a:r>
            <a:r>
              <a:rPr lang="en-IN" sz="1400" b="1" dirty="0">
                <a:solidFill>
                  <a:schemeClr val="tx1"/>
                </a:solidFill>
                <a:latin typeface="Times New Roman" panose="02020603050405020304" pitchFamily="18" charset="0"/>
                <a:cs typeface="Times New Roman" pitchFamily="18" charset="0"/>
              </a:rPr>
              <a:t>:</a:t>
            </a:r>
            <a:r>
              <a:rPr lang="en-IN" sz="1400" dirty="0">
                <a:solidFill>
                  <a:schemeClr val="tx1"/>
                </a:solidFill>
                <a:latin typeface="Times New Roman" panose="02020603050405020304" pitchFamily="18" charset="0"/>
                <a:cs typeface="Times New Roman" pitchFamily="18" charset="0"/>
              </a:rPr>
              <a:t> Total area in square feet</a:t>
            </a:r>
          </a:p>
          <a:p>
            <a:pPr marL="194945" indent="-182245" algn="just">
              <a:lnSpc>
                <a:spcPts val="1600"/>
              </a:lnSpc>
              <a:buClr>
                <a:srgbClr val="F79546"/>
              </a:buClr>
              <a:buSzPct val="85714"/>
              <a:buChar char="•"/>
              <a:tabLst>
                <a:tab pos="194945" algn="l"/>
              </a:tabLst>
            </a:pPr>
            <a:r>
              <a:rPr lang="en-IN" sz="1400" b="1" dirty="0">
                <a:solidFill>
                  <a:schemeClr val="tx1"/>
                </a:solidFill>
                <a:latin typeface="Times New Roman" panose="02020603050405020304" pitchFamily="18" charset="0"/>
                <a:cs typeface="Times New Roman" pitchFamily="18" charset="0"/>
              </a:rPr>
              <a:t>bath:</a:t>
            </a:r>
            <a:r>
              <a:rPr lang="en-IN" sz="1400" dirty="0">
                <a:solidFill>
                  <a:schemeClr val="tx1"/>
                </a:solidFill>
                <a:latin typeface="Times New Roman" panose="02020603050405020304" pitchFamily="18" charset="0"/>
                <a:cs typeface="Times New Roman" pitchFamily="18" charset="0"/>
              </a:rPr>
              <a:t> Number of bathrooms</a:t>
            </a:r>
          </a:p>
          <a:p>
            <a:pPr marL="194945" indent="-182245" algn="just">
              <a:lnSpc>
                <a:spcPts val="1600"/>
              </a:lnSpc>
              <a:buClr>
                <a:srgbClr val="F79546"/>
              </a:buClr>
              <a:buSzPct val="85714"/>
              <a:buChar char="•"/>
              <a:tabLst>
                <a:tab pos="194945" algn="l"/>
              </a:tabLst>
            </a:pPr>
            <a:r>
              <a:rPr lang="en-IN" sz="1400" b="1" dirty="0">
                <a:solidFill>
                  <a:schemeClr val="tx1"/>
                </a:solidFill>
                <a:latin typeface="Times New Roman" panose="02020603050405020304" pitchFamily="18" charset="0"/>
                <a:cs typeface="Times New Roman" pitchFamily="18" charset="0"/>
              </a:rPr>
              <a:t>balcony:</a:t>
            </a:r>
            <a:r>
              <a:rPr lang="en-IN" sz="1400" dirty="0">
                <a:solidFill>
                  <a:schemeClr val="tx1"/>
                </a:solidFill>
                <a:latin typeface="Times New Roman" panose="02020603050405020304" pitchFamily="18" charset="0"/>
                <a:cs typeface="Times New Roman" pitchFamily="18" charset="0"/>
              </a:rPr>
              <a:t> Number of balconies</a:t>
            </a:r>
          </a:p>
          <a:p>
            <a:pPr marL="194945" indent="-182245" algn="just">
              <a:lnSpc>
                <a:spcPts val="1600"/>
              </a:lnSpc>
              <a:buClr>
                <a:srgbClr val="F79546"/>
              </a:buClr>
              <a:buSzPct val="85714"/>
              <a:buChar char="•"/>
              <a:tabLst>
                <a:tab pos="194945" algn="l"/>
              </a:tabLst>
            </a:pPr>
            <a:r>
              <a:rPr lang="en-IN" sz="1400" b="1" dirty="0">
                <a:solidFill>
                  <a:schemeClr val="tx1"/>
                </a:solidFill>
                <a:latin typeface="Times New Roman" panose="02020603050405020304" pitchFamily="18" charset="0"/>
                <a:cs typeface="Times New Roman" pitchFamily="18" charset="0"/>
              </a:rPr>
              <a:t>price:</a:t>
            </a:r>
            <a:r>
              <a:rPr lang="en-IN" sz="1400" dirty="0">
                <a:solidFill>
                  <a:schemeClr val="tx1"/>
                </a:solidFill>
                <a:latin typeface="Times New Roman" panose="02020603050405020304" pitchFamily="18" charset="0"/>
                <a:cs typeface="Times New Roman" pitchFamily="18" charset="0"/>
              </a:rPr>
              <a:t> Price of the property</a:t>
            </a:r>
            <a:endParaRPr sz="1400" dirty="0">
              <a:solidFill>
                <a:schemeClr val="tx1"/>
              </a:solidFill>
              <a:latin typeface="Times New Roman" panose="02020603050405020304" pitchFamily="18" charset="0"/>
              <a:cs typeface="Times New Roman"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b="0" spc="-185">
                <a:solidFill>
                  <a:srgbClr val="000000"/>
                </a:solidFill>
                <a:latin typeface="Trebuchet MS"/>
                <a:cs typeface="Trebuchet MS"/>
              </a:rPr>
              <a:t>Experimentation</a:t>
            </a:r>
            <a:r>
              <a:rPr sz="3600" b="0" spc="-70">
                <a:solidFill>
                  <a:srgbClr val="000000"/>
                </a:solidFill>
                <a:latin typeface="Trebuchet MS"/>
                <a:cs typeface="Trebuchet MS"/>
              </a:rPr>
              <a:t> </a:t>
            </a:r>
            <a:r>
              <a:rPr sz="3600" b="0" spc="-235">
                <a:solidFill>
                  <a:srgbClr val="000000"/>
                </a:solidFill>
                <a:latin typeface="Trebuchet MS"/>
                <a:cs typeface="Trebuchet MS"/>
              </a:rPr>
              <a:t>and</a:t>
            </a:r>
            <a:r>
              <a:rPr sz="3600" b="0" spc="-45">
                <a:solidFill>
                  <a:srgbClr val="000000"/>
                </a:solidFill>
                <a:latin typeface="Trebuchet MS"/>
                <a:cs typeface="Trebuchet MS"/>
              </a:rPr>
              <a:t> </a:t>
            </a:r>
            <a:r>
              <a:rPr sz="3600" b="0" spc="-155">
                <a:solidFill>
                  <a:srgbClr val="000000"/>
                </a:solidFill>
                <a:latin typeface="Trebuchet MS"/>
                <a:cs typeface="Trebuchet MS"/>
              </a:rPr>
              <a:t>Results</a:t>
            </a:r>
            <a:r>
              <a:rPr sz="3600" b="0" spc="-60">
                <a:solidFill>
                  <a:srgbClr val="000000"/>
                </a:solidFill>
                <a:latin typeface="Trebuchet MS"/>
                <a:cs typeface="Trebuchet MS"/>
              </a:rPr>
              <a:t> </a:t>
            </a:r>
            <a:r>
              <a:rPr sz="3600" b="0" spc="-130">
                <a:solidFill>
                  <a:srgbClr val="000000"/>
                </a:solidFill>
                <a:latin typeface="Trebuchet MS"/>
                <a:cs typeface="Trebuchet MS"/>
              </a:rPr>
              <a:t>Contd..</a:t>
            </a:r>
            <a:endParaRPr sz="3600">
              <a:latin typeface="Trebuchet MS"/>
              <a:cs typeface="Trebuchet MS"/>
            </a:endParaRPr>
          </a:p>
        </p:txBody>
      </p:sp>
      <p:sp>
        <p:nvSpPr>
          <p:cNvPr id="3" name="object 3"/>
          <p:cNvSpPr txBox="1"/>
          <p:nvPr/>
        </p:nvSpPr>
        <p:spPr>
          <a:xfrm>
            <a:off x="535940" y="928466"/>
            <a:ext cx="8074025" cy="2100580"/>
          </a:xfrm>
          <a:prstGeom prst="rect">
            <a:avLst/>
          </a:prstGeom>
        </p:spPr>
        <p:txBody>
          <a:bodyPr vert="horz" wrap="square" lIns="0" tIns="93980"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88900">
              <a:lnSpc>
                <a:spcPct val="100000"/>
              </a:lnSpc>
              <a:spcBef>
                <a:spcPts val="740"/>
              </a:spcBef>
            </a:pPr>
            <a:r>
              <a:rPr sz="2400" b="1" dirty="0">
                <a:latin typeface="Times New Roman" panose="02020603050405020304" pitchFamily="18" charset="0"/>
                <a:cs typeface="Times New Roman" panose="02020603050405020304" pitchFamily="18" charset="0"/>
              </a:rPr>
              <a:t>Exploratory</a:t>
            </a:r>
            <a:r>
              <a:rPr sz="2400" b="1" spc="-55"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Data</a:t>
            </a:r>
            <a:r>
              <a:rPr sz="2400" b="1" spc="-140" dirty="0">
                <a:latin typeface="Times New Roman" panose="02020603050405020304" pitchFamily="18" charset="0"/>
                <a:cs typeface="Times New Roman" panose="02020603050405020304" pitchFamily="18" charset="0"/>
              </a:rPr>
              <a:t> </a:t>
            </a:r>
            <a:r>
              <a:rPr sz="2400" b="1" dirty="0">
                <a:latin typeface="Times New Roman" panose="02020603050405020304" pitchFamily="18" charset="0"/>
                <a:cs typeface="Times New Roman" panose="02020603050405020304" pitchFamily="18" charset="0"/>
              </a:rPr>
              <a:t>Analysis</a:t>
            </a:r>
            <a:r>
              <a:rPr sz="2400" b="1" spc="-30" dirty="0">
                <a:latin typeface="Times New Roman" panose="02020603050405020304" pitchFamily="18" charset="0"/>
                <a:cs typeface="Times New Roman" panose="02020603050405020304" pitchFamily="18" charset="0"/>
              </a:rPr>
              <a:t> </a:t>
            </a:r>
            <a:r>
              <a:rPr sz="2400" spc="-50"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299085" marR="6350" indent="-287020" algn="just">
              <a:lnSpc>
                <a:spcPct val="100000"/>
              </a:lnSpc>
              <a:spcBef>
                <a:spcPts val="380"/>
              </a:spcBef>
              <a:buSzPct val="82142"/>
              <a:buChar char="•"/>
              <a:tabLst>
                <a:tab pos="299085" algn="l"/>
                <a:tab pos="302260" algn="l"/>
              </a:tabLst>
            </a:pPr>
            <a:r>
              <a:rPr sz="1400" dirty="0">
                <a:solidFill>
                  <a:srgbClr val="4F81BC"/>
                </a:solidFill>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Firstly</a:t>
            </a:r>
            <a:r>
              <a:rPr sz="1400" spc="3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we</a:t>
            </a:r>
            <a:r>
              <a:rPr sz="1400" spc="3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import</a:t>
            </a:r>
            <a:r>
              <a:rPr sz="1400" spc="3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all</a:t>
            </a:r>
            <a:r>
              <a:rPr sz="1400" spc="3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3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libraries</a:t>
            </a:r>
            <a:r>
              <a:rPr sz="1400" spc="3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of</a:t>
            </a:r>
            <a:r>
              <a:rPr sz="1400" spc="3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python</a:t>
            </a:r>
            <a:r>
              <a:rPr sz="1400" spc="3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in</a:t>
            </a:r>
            <a:r>
              <a:rPr sz="1400" spc="3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our</a:t>
            </a:r>
            <a:r>
              <a:rPr sz="1400" spc="3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IDE.</a:t>
            </a:r>
            <a:r>
              <a:rPr sz="1400" spc="3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Then</a:t>
            </a:r>
            <a:r>
              <a:rPr sz="1400" spc="3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we</a:t>
            </a:r>
            <a:r>
              <a:rPr sz="1400" spc="3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import</a:t>
            </a:r>
            <a:r>
              <a:rPr sz="1400" spc="3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3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dataset</a:t>
            </a:r>
            <a:r>
              <a:rPr sz="1400" spc="3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for</a:t>
            </a:r>
            <a:r>
              <a:rPr sz="1400" spc="310" dirty="0">
                <a:latin typeface="Times New Roman" panose="02020603050405020304" pitchFamily="18" charset="0"/>
                <a:cs typeface="Times New Roman" panose="02020603050405020304" pitchFamily="18" charset="0"/>
              </a:rPr>
              <a:t> </a:t>
            </a:r>
            <a:r>
              <a:rPr sz="1400" spc="-20" dirty="0">
                <a:latin typeface="Times New Roman" panose="02020603050405020304" pitchFamily="18" charset="0"/>
                <a:cs typeface="Times New Roman" panose="02020603050405020304" pitchFamily="18" charset="0"/>
              </a:rPr>
              <a:t>data </a:t>
            </a:r>
            <a:r>
              <a:rPr sz="1400" dirty="0">
                <a:latin typeface="Times New Roman" panose="02020603050405020304" pitchFamily="18" charset="0"/>
                <a:cs typeface="Times New Roman" panose="02020603050405020304" pitchFamily="18" charset="0"/>
              </a:rPr>
              <a:t>cleaning.</a:t>
            </a:r>
            <a:r>
              <a:rPr sz="1400" spc="-8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dataset</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consist</a:t>
            </a:r>
            <a:r>
              <a:rPr lang="en-US" sz="1400" dirty="0">
                <a:latin typeface="Times New Roman" panose="02020603050405020304" pitchFamily="18" charset="0"/>
                <a:cs typeface="Times New Roman" panose="02020603050405020304" pitchFamily="18" charset="0"/>
              </a:rPr>
              <a:t>s</a:t>
            </a:r>
            <a:r>
              <a:rPr sz="1400" spc="-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of</a:t>
            </a:r>
            <a:r>
              <a:rPr sz="1400" spc="-25" dirty="0">
                <a:latin typeface="Times New Roman" panose="02020603050405020304" pitchFamily="18" charset="0"/>
                <a:cs typeface="Times New Roman" panose="02020603050405020304" pitchFamily="18" charset="0"/>
              </a:rPr>
              <a:t> </a:t>
            </a:r>
            <a:r>
              <a:rPr lang="en-US" sz="1400" spc="-25" dirty="0">
                <a:latin typeface="Times New Roman" panose="02020603050405020304" pitchFamily="18" charset="0"/>
                <a:cs typeface="Times New Roman" panose="02020603050405020304" pitchFamily="18" charset="0"/>
              </a:rPr>
              <a:t>9</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columns</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and</a:t>
            </a:r>
            <a:r>
              <a:rPr sz="1400" spc="-30" dirty="0">
                <a:latin typeface="Times New Roman" panose="02020603050405020304" pitchFamily="18" charset="0"/>
                <a:cs typeface="Times New Roman" panose="02020603050405020304" pitchFamily="18" charset="0"/>
              </a:rPr>
              <a:t> </a:t>
            </a:r>
            <a:r>
              <a:rPr lang="en-US" sz="1400" spc="-30" dirty="0">
                <a:latin typeface="Times New Roman" panose="02020603050405020304" pitchFamily="18" charset="0"/>
                <a:cs typeface="Times New Roman" panose="02020603050405020304" pitchFamily="18" charset="0"/>
              </a:rPr>
              <a:t>13320</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datapoints.</a:t>
            </a:r>
            <a:endParaRPr sz="1400" dirty="0">
              <a:latin typeface="Times New Roman" panose="02020603050405020304" pitchFamily="18" charset="0"/>
              <a:cs typeface="Times New Roman" panose="02020603050405020304" pitchFamily="18" charset="0"/>
            </a:endParaRPr>
          </a:p>
          <a:p>
            <a:pPr marL="299085" marR="5080" indent="-287020" algn="just">
              <a:lnSpc>
                <a:spcPct val="100000"/>
              </a:lnSpc>
              <a:spcBef>
                <a:spcPts val="335"/>
              </a:spcBef>
              <a:buSzPct val="82142"/>
              <a:buChar char="•"/>
              <a:tabLst>
                <a:tab pos="299085" algn="l"/>
                <a:tab pos="302260" algn="l"/>
              </a:tabLst>
            </a:pPr>
            <a:r>
              <a:rPr sz="1400" dirty="0">
                <a:solidFill>
                  <a:srgbClr val="4F81BC"/>
                </a:solidFill>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Then</a:t>
            </a:r>
            <a:r>
              <a:rPr sz="1400" spc="16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we</a:t>
            </a:r>
            <a:r>
              <a:rPr sz="1400" spc="16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perform</a:t>
            </a:r>
            <a:r>
              <a:rPr sz="1400" spc="15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Exploratory</a:t>
            </a:r>
            <a:r>
              <a:rPr sz="1400" spc="16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data</a:t>
            </a:r>
            <a:r>
              <a:rPr sz="1400" spc="16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analysis</a:t>
            </a:r>
            <a:r>
              <a:rPr sz="1400" spc="17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in</a:t>
            </a:r>
            <a:r>
              <a:rPr sz="1400" spc="16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which</a:t>
            </a:r>
            <a:r>
              <a:rPr sz="1400" spc="15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firstly</a:t>
            </a:r>
            <a:r>
              <a:rPr sz="1400" spc="16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we</a:t>
            </a:r>
            <a:r>
              <a:rPr sz="1400" spc="16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check</a:t>
            </a:r>
            <a:r>
              <a:rPr sz="1400" spc="16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15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density</a:t>
            </a:r>
            <a:r>
              <a:rPr sz="1400" spc="17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function</a:t>
            </a:r>
            <a:r>
              <a:rPr sz="1400" spc="16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of</a:t>
            </a:r>
            <a:r>
              <a:rPr sz="1400" spc="165" dirty="0">
                <a:latin typeface="Times New Roman" panose="02020603050405020304" pitchFamily="18" charset="0"/>
                <a:cs typeface="Times New Roman" panose="02020603050405020304" pitchFamily="18" charset="0"/>
              </a:rPr>
              <a:t> </a:t>
            </a:r>
            <a:r>
              <a:rPr sz="1400" spc="-25" dirty="0">
                <a:latin typeface="Times New Roman" panose="02020603050405020304" pitchFamily="18" charset="0"/>
                <a:cs typeface="Times New Roman" panose="02020603050405020304" pitchFamily="18" charset="0"/>
              </a:rPr>
              <a:t>the </a:t>
            </a:r>
            <a:r>
              <a:rPr sz="1400" dirty="0">
                <a:latin typeface="Times New Roman" panose="02020603050405020304" pitchFamily="18" charset="0"/>
                <a:cs typeface="Times New Roman" panose="02020603050405020304" pitchFamily="18" charset="0"/>
              </a:rPr>
              <a:t>label</a:t>
            </a:r>
            <a:r>
              <a:rPr sz="1400" spc="-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with</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given</a:t>
            </a:r>
            <a:r>
              <a:rPr sz="1400" spc="-2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features.</a:t>
            </a:r>
            <a:endParaRPr sz="1400" dirty="0">
              <a:latin typeface="Times New Roman" panose="02020603050405020304" pitchFamily="18" charset="0"/>
              <a:cs typeface="Times New Roman" panose="02020603050405020304" pitchFamily="18" charset="0"/>
            </a:endParaRPr>
          </a:p>
          <a:p>
            <a:pPr marL="299085" marR="5080" indent="-287020" algn="just">
              <a:lnSpc>
                <a:spcPct val="100000"/>
              </a:lnSpc>
              <a:spcBef>
                <a:spcPts val="340"/>
              </a:spcBef>
              <a:buSzPct val="85714"/>
              <a:buChar char="•"/>
              <a:tabLst>
                <a:tab pos="299085" algn="l"/>
                <a:tab pos="300990" algn="l"/>
              </a:tabLst>
            </a:pPr>
            <a:r>
              <a:rPr sz="1400" dirty="0">
                <a:solidFill>
                  <a:srgbClr val="4F81BC"/>
                </a:solidFill>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After</a:t>
            </a:r>
            <a:r>
              <a:rPr sz="1400" spc="9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that</a:t>
            </a:r>
            <a:r>
              <a:rPr sz="1400" spc="10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we</a:t>
            </a:r>
            <a:r>
              <a:rPr sz="1400" spc="10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check</a:t>
            </a:r>
            <a:r>
              <a:rPr sz="1400" spc="10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9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number</a:t>
            </a:r>
            <a:r>
              <a:rPr sz="1400" spc="9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of</a:t>
            </a:r>
            <a:r>
              <a:rPr sz="1400" spc="10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null</a:t>
            </a:r>
            <a:r>
              <a:rPr sz="1400" spc="9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values</a:t>
            </a:r>
            <a:r>
              <a:rPr sz="1400" spc="10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and</a:t>
            </a:r>
            <a:r>
              <a:rPr sz="1400" spc="10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missing</a:t>
            </a:r>
            <a:r>
              <a:rPr sz="1400" spc="1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values</a:t>
            </a:r>
            <a:r>
              <a:rPr sz="1400" spc="10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in</a:t>
            </a:r>
            <a:r>
              <a:rPr sz="1400" spc="8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9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particular</a:t>
            </a:r>
            <a:r>
              <a:rPr sz="1400" spc="10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features,</a:t>
            </a:r>
            <a:r>
              <a:rPr sz="1400" spc="100" dirty="0">
                <a:latin typeface="Times New Roman" panose="02020603050405020304" pitchFamily="18" charset="0"/>
                <a:cs typeface="Times New Roman" panose="02020603050405020304" pitchFamily="18" charset="0"/>
              </a:rPr>
              <a:t> </a:t>
            </a:r>
            <a:r>
              <a:rPr sz="1400" spc="-20" dirty="0">
                <a:latin typeface="Times New Roman" panose="02020603050405020304" pitchFamily="18" charset="0"/>
                <a:cs typeface="Times New Roman" panose="02020603050405020304" pitchFamily="18" charset="0"/>
              </a:rPr>
              <a:t>then </a:t>
            </a:r>
            <a:r>
              <a:rPr sz="1400" dirty="0">
                <a:latin typeface="Times New Roman" panose="02020603050405020304" pitchFamily="18" charset="0"/>
                <a:cs typeface="Times New Roman" panose="02020603050405020304" pitchFamily="18" charset="0"/>
              </a:rPr>
              <a:t>we</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perform</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function</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over</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it</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with</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which</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we</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replace</a:t>
            </a:r>
            <a:r>
              <a:rPr sz="1400" spc="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null</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value</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with</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median</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value</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based</a:t>
            </a:r>
            <a:r>
              <a:rPr sz="1400" spc="15" dirty="0">
                <a:latin typeface="Times New Roman" panose="02020603050405020304" pitchFamily="18" charset="0"/>
                <a:cs typeface="Times New Roman" panose="02020603050405020304" pitchFamily="18" charset="0"/>
              </a:rPr>
              <a:t> </a:t>
            </a:r>
            <a:r>
              <a:rPr sz="1400" spc="-25" dirty="0">
                <a:latin typeface="Times New Roman" panose="02020603050405020304" pitchFamily="18" charset="0"/>
                <a:cs typeface="Times New Roman" panose="02020603050405020304" pitchFamily="18" charset="0"/>
              </a:rPr>
              <a:t>on </a:t>
            </a:r>
            <a:r>
              <a:rPr sz="1400" dirty="0">
                <a:latin typeface="Times New Roman" panose="02020603050405020304" pitchFamily="18" charset="0"/>
                <a:cs typeface="Times New Roman" panose="02020603050405020304" pitchFamily="18" charset="0"/>
              </a:rPr>
              <a:t>the</a:t>
            </a:r>
            <a:r>
              <a:rPr sz="1400" spc="-4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outcome.</a:t>
            </a:r>
            <a:r>
              <a:rPr sz="1400" spc="-6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Below</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table</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show</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4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changes.</a:t>
            </a:r>
            <a:endParaRPr sz="1400" dirty="0">
              <a:latin typeface="Times New Roman" panose="02020603050405020304" pitchFamily="18" charset="0"/>
              <a:cs typeface="Times New Roman" panose="02020603050405020304" pitchFamily="18" charset="0"/>
            </a:endParaRPr>
          </a:p>
        </p:txBody>
      </p:sp>
      <p:pic>
        <p:nvPicPr>
          <p:cNvPr id="5" name="object 5"/>
          <p:cNvPicPr/>
          <p:nvPr/>
        </p:nvPicPr>
        <p:blipFill>
          <a:blip r:embed="rId2">
            <a:extLst>
              <a:ext uri="{28A0092B-C50C-407E-A947-70E740481C1C}">
                <a14:useLocalDpi xmlns:a14="http://schemas.microsoft.com/office/drawing/2010/main" val="0"/>
              </a:ext>
            </a:extLst>
          </a:blip>
          <a:stretch>
            <a:fillRect/>
          </a:stretch>
        </p:blipFill>
        <p:spPr>
          <a:xfrm>
            <a:off x="251459" y="3435846"/>
            <a:ext cx="3636264" cy="1512168"/>
          </a:xfrm>
          <a:prstGeom prst="rect">
            <a:avLst/>
          </a:prstGeom>
        </p:spPr>
      </p:pic>
      <p:pic>
        <p:nvPicPr>
          <p:cNvPr id="6" name="object 6"/>
          <p:cNvPicPr/>
          <p:nvPr/>
        </p:nvPicPr>
        <p:blipFill>
          <a:blip r:embed="rId3"/>
          <a:stretch>
            <a:fillRect/>
          </a:stretch>
        </p:blipFill>
        <p:spPr>
          <a:xfrm>
            <a:off x="3977257" y="4083918"/>
            <a:ext cx="792479" cy="457200"/>
          </a:xfrm>
          <a:prstGeom prst="rect">
            <a:avLst/>
          </a:prstGeom>
        </p:spPr>
      </p:pic>
      <p:pic>
        <p:nvPicPr>
          <p:cNvPr id="10" name="Picture 9">
            <a:extLst>
              <a:ext uri="{FF2B5EF4-FFF2-40B4-BE49-F238E27FC236}">
                <a16:creationId xmlns:a16="http://schemas.microsoft.com/office/drawing/2014/main" id="{A8CFC6E9-7E8F-01FB-D153-93C923ED4CCB}"/>
              </a:ext>
            </a:extLst>
          </p:cNvPr>
          <p:cNvPicPr>
            <a:picLocks noChangeAspect="1"/>
          </p:cNvPicPr>
          <p:nvPr/>
        </p:nvPicPr>
        <p:blipFill>
          <a:blip r:embed="rId4"/>
          <a:stretch>
            <a:fillRect/>
          </a:stretch>
        </p:blipFill>
        <p:spPr>
          <a:xfrm>
            <a:off x="4829555" y="3404433"/>
            <a:ext cx="4206941" cy="1615589"/>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968" y="483518"/>
            <a:ext cx="6852284" cy="574040"/>
          </a:xfrm>
          <a:prstGeom prst="rect">
            <a:avLst/>
          </a:prstGeom>
        </p:spPr>
        <p:txBody>
          <a:bodyPr vert="horz" wrap="square" lIns="0" tIns="12700" rIns="0" bIns="0" rtlCol="0">
            <a:spAutoFit/>
          </a:bodyPr>
          <a:lstStyle/>
          <a:p>
            <a:pPr marL="12700">
              <a:lnSpc>
                <a:spcPct val="100000"/>
              </a:lnSpc>
              <a:spcBef>
                <a:spcPts val="100"/>
              </a:spcBef>
            </a:pPr>
            <a:r>
              <a:rPr sz="3600" b="0" spc="-180">
                <a:solidFill>
                  <a:srgbClr val="000000"/>
                </a:solidFill>
                <a:latin typeface="Trebuchet MS"/>
                <a:cs typeface="Trebuchet MS"/>
              </a:rPr>
              <a:t>Experimentation</a:t>
            </a:r>
            <a:r>
              <a:rPr sz="3600" b="0" spc="-80">
                <a:solidFill>
                  <a:srgbClr val="000000"/>
                </a:solidFill>
                <a:latin typeface="Trebuchet MS"/>
                <a:cs typeface="Trebuchet MS"/>
              </a:rPr>
              <a:t> </a:t>
            </a:r>
            <a:r>
              <a:rPr sz="3600" b="0" spc="-235">
                <a:solidFill>
                  <a:srgbClr val="000000"/>
                </a:solidFill>
                <a:latin typeface="Trebuchet MS"/>
                <a:cs typeface="Trebuchet MS"/>
              </a:rPr>
              <a:t>and</a:t>
            </a:r>
            <a:r>
              <a:rPr sz="3600" b="0" spc="-50">
                <a:solidFill>
                  <a:srgbClr val="000000"/>
                </a:solidFill>
                <a:latin typeface="Trebuchet MS"/>
                <a:cs typeface="Trebuchet MS"/>
              </a:rPr>
              <a:t> </a:t>
            </a:r>
            <a:r>
              <a:rPr sz="3600" b="0" spc="-145">
                <a:solidFill>
                  <a:srgbClr val="000000"/>
                </a:solidFill>
                <a:latin typeface="Trebuchet MS"/>
                <a:cs typeface="Trebuchet MS"/>
              </a:rPr>
              <a:t>Results</a:t>
            </a:r>
            <a:r>
              <a:rPr sz="3600" b="0" spc="-50">
                <a:solidFill>
                  <a:srgbClr val="000000"/>
                </a:solidFill>
                <a:latin typeface="Trebuchet MS"/>
                <a:cs typeface="Trebuchet MS"/>
              </a:rPr>
              <a:t> </a:t>
            </a:r>
            <a:r>
              <a:rPr sz="3600" b="0" spc="-145">
                <a:solidFill>
                  <a:srgbClr val="000000"/>
                </a:solidFill>
                <a:latin typeface="Trebuchet MS"/>
                <a:cs typeface="Trebuchet MS"/>
              </a:rPr>
              <a:t>Contd..</a:t>
            </a:r>
            <a:endParaRPr sz="3600">
              <a:latin typeface="Trebuchet MS"/>
              <a:cs typeface="Trebuchet MS"/>
            </a:endParaRPr>
          </a:p>
        </p:txBody>
      </p:sp>
      <p:sp>
        <p:nvSpPr>
          <p:cNvPr id="3" name="object 3"/>
          <p:cNvSpPr txBox="1"/>
          <p:nvPr/>
        </p:nvSpPr>
        <p:spPr>
          <a:xfrm>
            <a:off x="330200" y="1419622"/>
            <a:ext cx="8279765" cy="2783454"/>
          </a:xfrm>
          <a:prstGeom prst="rect">
            <a:avLst/>
          </a:prstGeom>
        </p:spPr>
        <p:txBody>
          <a:bodyPr vert="horz" wrap="square" lIns="0" tIns="64135"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12700">
              <a:lnSpc>
                <a:spcPct val="100000"/>
              </a:lnSpc>
              <a:spcBef>
                <a:spcPts val="505"/>
              </a:spcBef>
            </a:pPr>
            <a:r>
              <a:rPr sz="1700" b="1" dirty="0">
                <a:latin typeface="Arial"/>
                <a:cs typeface="Arial"/>
              </a:rPr>
              <a:t>Outlier</a:t>
            </a:r>
            <a:r>
              <a:rPr sz="1700" b="1" spc="-25" dirty="0">
                <a:latin typeface="Arial"/>
                <a:cs typeface="Arial"/>
              </a:rPr>
              <a:t> </a:t>
            </a:r>
            <a:r>
              <a:rPr sz="1700" b="1" dirty="0">
                <a:latin typeface="Arial"/>
                <a:cs typeface="Arial"/>
              </a:rPr>
              <a:t>Detection</a:t>
            </a:r>
            <a:r>
              <a:rPr sz="1700" b="1" spc="-50" dirty="0">
                <a:latin typeface="Arial"/>
                <a:cs typeface="Arial"/>
              </a:rPr>
              <a:t> </a:t>
            </a:r>
            <a:r>
              <a:rPr sz="1700" b="1" dirty="0">
                <a:latin typeface="Arial"/>
                <a:cs typeface="Arial"/>
              </a:rPr>
              <a:t>and</a:t>
            </a:r>
            <a:r>
              <a:rPr sz="1700" b="1" spc="-30" dirty="0">
                <a:latin typeface="Arial"/>
                <a:cs typeface="Arial"/>
              </a:rPr>
              <a:t> </a:t>
            </a:r>
            <a:r>
              <a:rPr sz="1700" b="1" dirty="0">
                <a:latin typeface="Arial"/>
                <a:cs typeface="Arial"/>
              </a:rPr>
              <a:t>Removal</a:t>
            </a:r>
            <a:r>
              <a:rPr sz="1700" b="1" spc="-10" dirty="0">
                <a:latin typeface="Arial"/>
                <a:cs typeface="Arial"/>
              </a:rPr>
              <a:t> </a:t>
            </a:r>
            <a:r>
              <a:rPr sz="1700" b="1" spc="-50" dirty="0">
                <a:latin typeface="Arial"/>
                <a:cs typeface="Arial"/>
              </a:rPr>
              <a:t>:</a:t>
            </a:r>
            <a:endParaRPr lang="en-IN" sz="1700" b="1" spc="-50" dirty="0">
              <a:latin typeface="Arial"/>
              <a:cs typeface="Arial"/>
            </a:endParaRPr>
          </a:p>
          <a:p>
            <a:pPr marL="12700">
              <a:lnSpc>
                <a:spcPct val="100000"/>
              </a:lnSpc>
              <a:spcBef>
                <a:spcPts val="505"/>
              </a:spcBef>
            </a:pPr>
            <a:endParaRPr sz="1700" dirty="0">
              <a:latin typeface="Arial"/>
              <a:cs typeface="Arial"/>
            </a:endParaRPr>
          </a:p>
          <a:p>
            <a:pPr marL="194945" indent="-182245" algn="just">
              <a:lnSpc>
                <a:spcPct val="100000"/>
              </a:lnSpc>
              <a:spcBef>
                <a:spcPts val="335"/>
              </a:spcBef>
              <a:buClr>
                <a:srgbClr val="F79546"/>
              </a:buClr>
              <a:buSzPct val="82142"/>
              <a:buChar char="•"/>
              <a:tabLst>
                <a:tab pos="194945" algn="l"/>
              </a:tabLst>
            </a:pPr>
            <a:r>
              <a:rPr sz="1400" dirty="0">
                <a:latin typeface="Times New Roman" pitchFamily="18" charset="0"/>
                <a:cs typeface="Times New Roman" pitchFamily="18" charset="0"/>
              </a:rPr>
              <a:t>Outlier</a:t>
            </a:r>
            <a:r>
              <a:rPr sz="1400" spc="70" dirty="0">
                <a:latin typeface="Times New Roman" pitchFamily="18" charset="0"/>
                <a:cs typeface="Times New Roman" pitchFamily="18" charset="0"/>
              </a:rPr>
              <a:t> </a:t>
            </a:r>
            <a:r>
              <a:rPr sz="1400" dirty="0">
                <a:latin typeface="Times New Roman" pitchFamily="18" charset="0"/>
                <a:cs typeface="Times New Roman" pitchFamily="18" charset="0"/>
              </a:rPr>
              <a:t>are</a:t>
            </a:r>
            <a:r>
              <a:rPr sz="1400" spc="85" dirty="0">
                <a:latin typeface="Times New Roman" pitchFamily="18" charset="0"/>
                <a:cs typeface="Times New Roman" pitchFamily="18" charset="0"/>
              </a:rPr>
              <a:t> </a:t>
            </a:r>
            <a:r>
              <a:rPr sz="1400" dirty="0">
                <a:latin typeface="Times New Roman" pitchFamily="18" charset="0"/>
                <a:cs typeface="Times New Roman" pitchFamily="18" charset="0"/>
              </a:rPr>
              <a:t>those</a:t>
            </a:r>
            <a:r>
              <a:rPr sz="1400" spc="75" dirty="0">
                <a:latin typeface="Times New Roman" pitchFamily="18" charset="0"/>
                <a:cs typeface="Times New Roman" pitchFamily="18" charset="0"/>
              </a:rPr>
              <a:t> </a:t>
            </a:r>
            <a:r>
              <a:rPr sz="1400" dirty="0">
                <a:latin typeface="Times New Roman" pitchFamily="18" charset="0"/>
                <a:cs typeface="Times New Roman" pitchFamily="18" charset="0"/>
              </a:rPr>
              <a:t>data</a:t>
            </a:r>
            <a:r>
              <a:rPr sz="1400" spc="85" dirty="0">
                <a:latin typeface="Times New Roman" pitchFamily="18" charset="0"/>
                <a:cs typeface="Times New Roman" pitchFamily="18" charset="0"/>
              </a:rPr>
              <a:t> </a:t>
            </a:r>
            <a:r>
              <a:rPr sz="1400" dirty="0">
                <a:latin typeface="Times New Roman" pitchFamily="18" charset="0"/>
                <a:cs typeface="Times New Roman" pitchFamily="18" charset="0"/>
              </a:rPr>
              <a:t>points</a:t>
            </a:r>
            <a:r>
              <a:rPr sz="1400" spc="90" dirty="0">
                <a:latin typeface="Times New Roman" pitchFamily="18" charset="0"/>
                <a:cs typeface="Times New Roman" pitchFamily="18" charset="0"/>
              </a:rPr>
              <a:t> </a:t>
            </a:r>
            <a:r>
              <a:rPr sz="1400" dirty="0">
                <a:latin typeface="Times New Roman" pitchFamily="18" charset="0"/>
                <a:cs typeface="Times New Roman" pitchFamily="18" charset="0"/>
              </a:rPr>
              <a:t>which</a:t>
            </a:r>
            <a:r>
              <a:rPr sz="1400" spc="75" dirty="0">
                <a:latin typeface="Times New Roman" pitchFamily="18" charset="0"/>
                <a:cs typeface="Times New Roman" pitchFamily="18" charset="0"/>
              </a:rPr>
              <a:t> </a:t>
            </a:r>
            <a:r>
              <a:rPr sz="1400" dirty="0">
                <a:latin typeface="Times New Roman" pitchFamily="18" charset="0"/>
                <a:cs typeface="Times New Roman" pitchFamily="18" charset="0"/>
              </a:rPr>
              <a:t>doesn’t</a:t>
            </a:r>
            <a:r>
              <a:rPr sz="1400" spc="95" dirty="0">
                <a:latin typeface="Times New Roman" pitchFamily="18" charset="0"/>
                <a:cs typeface="Times New Roman" pitchFamily="18" charset="0"/>
              </a:rPr>
              <a:t> </a:t>
            </a:r>
            <a:r>
              <a:rPr sz="1400" dirty="0">
                <a:latin typeface="Times New Roman" pitchFamily="18" charset="0"/>
                <a:cs typeface="Times New Roman" pitchFamily="18" charset="0"/>
              </a:rPr>
              <a:t>exhibit</a:t>
            </a:r>
            <a:r>
              <a:rPr sz="1400" spc="75" dirty="0">
                <a:latin typeface="Times New Roman" pitchFamily="18" charset="0"/>
                <a:cs typeface="Times New Roman" pitchFamily="18" charset="0"/>
              </a:rPr>
              <a:t> </a:t>
            </a:r>
            <a:r>
              <a:rPr sz="1400" dirty="0">
                <a:latin typeface="Times New Roman" pitchFamily="18" charset="0"/>
                <a:cs typeface="Times New Roman" pitchFamily="18" charset="0"/>
              </a:rPr>
              <a:t>the</a:t>
            </a:r>
            <a:r>
              <a:rPr sz="1400" spc="85" dirty="0">
                <a:latin typeface="Times New Roman" pitchFamily="18" charset="0"/>
                <a:cs typeface="Times New Roman" pitchFamily="18" charset="0"/>
              </a:rPr>
              <a:t> </a:t>
            </a:r>
            <a:r>
              <a:rPr sz="1400" dirty="0">
                <a:latin typeface="Times New Roman" pitchFamily="18" charset="0"/>
                <a:cs typeface="Times New Roman" pitchFamily="18" charset="0"/>
              </a:rPr>
              <a:t>same</a:t>
            </a:r>
            <a:r>
              <a:rPr sz="1400" spc="75" dirty="0">
                <a:latin typeface="Times New Roman" pitchFamily="18" charset="0"/>
                <a:cs typeface="Times New Roman" pitchFamily="18" charset="0"/>
              </a:rPr>
              <a:t> </a:t>
            </a:r>
            <a:r>
              <a:rPr sz="1400" dirty="0">
                <a:latin typeface="Times New Roman" pitchFamily="18" charset="0"/>
                <a:cs typeface="Times New Roman" pitchFamily="18" charset="0"/>
              </a:rPr>
              <a:t>characteristic</a:t>
            </a:r>
            <a:r>
              <a:rPr sz="1400" spc="95" dirty="0">
                <a:latin typeface="Times New Roman" pitchFamily="18" charset="0"/>
                <a:cs typeface="Times New Roman" pitchFamily="18" charset="0"/>
              </a:rPr>
              <a:t> </a:t>
            </a:r>
            <a:r>
              <a:rPr sz="1400" dirty="0">
                <a:latin typeface="Times New Roman" pitchFamily="18" charset="0"/>
                <a:cs typeface="Times New Roman" pitchFamily="18" charset="0"/>
              </a:rPr>
              <a:t>then</a:t>
            </a:r>
            <a:r>
              <a:rPr sz="1400" spc="80" dirty="0">
                <a:latin typeface="Times New Roman" pitchFamily="18" charset="0"/>
                <a:cs typeface="Times New Roman" pitchFamily="18" charset="0"/>
              </a:rPr>
              <a:t> </a:t>
            </a:r>
            <a:r>
              <a:rPr sz="1400" dirty="0">
                <a:latin typeface="Times New Roman" pitchFamily="18" charset="0"/>
                <a:cs typeface="Times New Roman" pitchFamily="18" charset="0"/>
              </a:rPr>
              <a:t>the</a:t>
            </a:r>
            <a:r>
              <a:rPr sz="1400" spc="75" dirty="0">
                <a:latin typeface="Times New Roman" pitchFamily="18" charset="0"/>
                <a:cs typeface="Times New Roman" pitchFamily="18" charset="0"/>
              </a:rPr>
              <a:t> </a:t>
            </a:r>
            <a:r>
              <a:rPr sz="1400" dirty="0">
                <a:latin typeface="Times New Roman" pitchFamily="18" charset="0"/>
                <a:cs typeface="Times New Roman" pitchFamily="18" charset="0"/>
              </a:rPr>
              <a:t>rest</a:t>
            </a:r>
            <a:r>
              <a:rPr sz="1400" spc="95" dirty="0">
                <a:latin typeface="Times New Roman" pitchFamily="18" charset="0"/>
                <a:cs typeface="Times New Roman" pitchFamily="18" charset="0"/>
              </a:rPr>
              <a:t> </a:t>
            </a:r>
            <a:r>
              <a:rPr sz="1400" dirty="0">
                <a:latin typeface="Times New Roman" pitchFamily="18" charset="0"/>
                <a:cs typeface="Times New Roman" pitchFamily="18" charset="0"/>
              </a:rPr>
              <a:t>of</a:t>
            </a:r>
            <a:r>
              <a:rPr sz="1400" spc="90" dirty="0">
                <a:latin typeface="Times New Roman" pitchFamily="18" charset="0"/>
                <a:cs typeface="Times New Roman" pitchFamily="18" charset="0"/>
              </a:rPr>
              <a:t> </a:t>
            </a:r>
            <a:r>
              <a:rPr sz="1400" dirty="0">
                <a:latin typeface="Times New Roman" pitchFamily="18" charset="0"/>
                <a:cs typeface="Times New Roman" pitchFamily="18" charset="0"/>
              </a:rPr>
              <a:t>the</a:t>
            </a:r>
            <a:r>
              <a:rPr sz="1400" spc="85" dirty="0">
                <a:latin typeface="Times New Roman" pitchFamily="18" charset="0"/>
                <a:cs typeface="Times New Roman" pitchFamily="18" charset="0"/>
              </a:rPr>
              <a:t> </a:t>
            </a:r>
            <a:r>
              <a:rPr sz="1400" spc="-10" dirty="0">
                <a:latin typeface="Times New Roman" pitchFamily="18" charset="0"/>
                <a:cs typeface="Times New Roman" pitchFamily="18" charset="0"/>
              </a:rPr>
              <a:t>points</a:t>
            </a:r>
            <a:endParaRPr sz="1400" dirty="0">
              <a:latin typeface="Times New Roman" panose="02020603050405020304" pitchFamily="18" charset="0"/>
              <a:cs typeface="Times New Roman" pitchFamily="18" charset="0"/>
            </a:endParaRPr>
          </a:p>
          <a:p>
            <a:pPr marL="194945" algn="just">
              <a:lnSpc>
                <a:spcPct val="100000"/>
              </a:lnSpc>
            </a:pPr>
            <a:r>
              <a:rPr sz="1400" dirty="0">
                <a:latin typeface="Times New Roman" panose="02020603050405020304" pitchFamily="18" charset="0"/>
                <a:cs typeface="Times New Roman" pitchFamily="18" charset="0"/>
              </a:rPr>
              <a:t>which</a:t>
            </a:r>
            <a:r>
              <a:rPr sz="1400" spc="-20" dirty="0">
                <a:latin typeface="Times New Roman" pitchFamily="18" charset="0"/>
                <a:cs typeface="Times New Roman" pitchFamily="18" charset="0"/>
              </a:rPr>
              <a:t> </a:t>
            </a:r>
            <a:r>
              <a:rPr sz="1400" dirty="0">
                <a:latin typeface="Times New Roman" pitchFamily="18" charset="0"/>
                <a:cs typeface="Times New Roman" pitchFamily="18" charset="0"/>
              </a:rPr>
              <a:t>can</a:t>
            </a:r>
            <a:r>
              <a:rPr sz="1400" spc="-20" dirty="0">
                <a:latin typeface="Times New Roman" pitchFamily="18" charset="0"/>
                <a:cs typeface="Times New Roman" pitchFamily="18" charset="0"/>
              </a:rPr>
              <a:t> </a:t>
            </a:r>
            <a:r>
              <a:rPr sz="1400" dirty="0">
                <a:latin typeface="Times New Roman" pitchFamily="18" charset="0"/>
                <a:cs typeface="Times New Roman" pitchFamily="18" charset="0"/>
              </a:rPr>
              <a:t>further</a:t>
            </a:r>
            <a:r>
              <a:rPr sz="1400" spc="-45" dirty="0">
                <a:latin typeface="Times New Roman" pitchFamily="18" charset="0"/>
                <a:cs typeface="Times New Roman" pitchFamily="18" charset="0"/>
              </a:rPr>
              <a:t> </a:t>
            </a:r>
            <a:r>
              <a:rPr sz="1400" dirty="0">
                <a:latin typeface="Times New Roman" pitchFamily="18" charset="0"/>
                <a:cs typeface="Times New Roman" pitchFamily="18" charset="0"/>
              </a:rPr>
              <a:t>lead</a:t>
            </a:r>
            <a:r>
              <a:rPr sz="1400" spc="-30" dirty="0">
                <a:latin typeface="Times New Roman" pitchFamily="18" charset="0"/>
                <a:cs typeface="Times New Roman" pitchFamily="18" charset="0"/>
              </a:rPr>
              <a:t> </a:t>
            </a:r>
            <a:r>
              <a:rPr sz="1400" dirty="0">
                <a:latin typeface="Times New Roman" pitchFamily="18" charset="0"/>
                <a:cs typeface="Times New Roman" pitchFamily="18" charset="0"/>
              </a:rPr>
              <a:t>to</a:t>
            </a:r>
            <a:r>
              <a:rPr sz="1400" spc="-20" dirty="0">
                <a:latin typeface="Times New Roman" pitchFamily="18" charset="0"/>
                <a:cs typeface="Times New Roman" pitchFamily="18" charset="0"/>
              </a:rPr>
              <a:t> </a:t>
            </a:r>
            <a:r>
              <a:rPr sz="1400" dirty="0">
                <a:latin typeface="Times New Roman" pitchFamily="18" charset="0"/>
                <a:cs typeface="Times New Roman" pitchFamily="18" charset="0"/>
              </a:rPr>
              <a:t>create</a:t>
            </a:r>
            <a:r>
              <a:rPr sz="1400" spc="-50" dirty="0">
                <a:latin typeface="Times New Roman" pitchFamily="18" charset="0"/>
                <a:cs typeface="Times New Roman" pitchFamily="18" charset="0"/>
              </a:rPr>
              <a:t> </a:t>
            </a:r>
            <a:r>
              <a:rPr sz="1400" dirty="0">
                <a:latin typeface="Times New Roman" pitchFamily="18" charset="0"/>
                <a:cs typeface="Times New Roman" pitchFamily="18" charset="0"/>
              </a:rPr>
              <a:t>a</a:t>
            </a:r>
            <a:r>
              <a:rPr sz="1400" spc="-15" dirty="0">
                <a:latin typeface="Times New Roman" pitchFamily="18" charset="0"/>
                <a:cs typeface="Times New Roman" pitchFamily="18" charset="0"/>
              </a:rPr>
              <a:t> </a:t>
            </a:r>
            <a:r>
              <a:rPr sz="1400" dirty="0">
                <a:latin typeface="Times New Roman" pitchFamily="18" charset="0"/>
                <a:cs typeface="Times New Roman" pitchFamily="18" charset="0"/>
              </a:rPr>
              <a:t>huge</a:t>
            </a:r>
            <a:r>
              <a:rPr sz="1400" spc="-20" dirty="0">
                <a:latin typeface="Times New Roman" pitchFamily="18" charset="0"/>
                <a:cs typeface="Times New Roman" pitchFamily="18" charset="0"/>
              </a:rPr>
              <a:t> </a:t>
            </a:r>
            <a:r>
              <a:rPr sz="1400" dirty="0">
                <a:latin typeface="Times New Roman" pitchFamily="18" charset="0"/>
                <a:cs typeface="Times New Roman" pitchFamily="18" charset="0"/>
              </a:rPr>
              <a:t>problem</a:t>
            </a:r>
            <a:r>
              <a:rPr sz="1400" spc="-45" dirty="0">
                <a:latin typeface="Times New Roman" pitchFamily="18" charset="0"/>
                <a:cs typeface="Times New Roman" pitchFamily="18" charset="0"/>
              </a:rPr>
              <a:t> </a:t>
            </a:r>
            <a:r>
              <a:rPr sz="1400" dirty="0">
                <a:latin typeface="Times New Roman" pitchFamily="18" charset="0"/>
                <a:cs typeface="Times New Roman" pitchFamily="18" charset="0"/>
              </a:rPr>
              <a:t>during</a:t>
            </a:r>
            <a:r>
              <a:rPr sz="1400" spc="-40" dirty="0">
                <a:latin typeface="Times New Roman" pitchFamily="18" charset="0"/>
                <a:cs typeface="Times New Roman" pitchFamily="18" charset="0"/>
              </a:rPr>
              <a:t> </a:t>
            </a:r>
            <a:r>
              <a:rPr sz="1400" dirty="0">
                <a:latin typeface="Times New Roman" pitchFamily="18" charset="0"/>
                <a:cs typeface="Times New Roman" pitchFamily="18" charset="0"/>
              </a:rPr>
              <a:t>the</a:t>
            </a:r>
            <a:r>
              <a:rPr sz="1400" spc="-25" dirty="0">
                <a:latin typeface="Times New Roman" pitchFamily="18" charset="0"/>
                <a:cs typeface="Times New Roman" pitchFamily="18" charset="0"/>
              </a:rPr>
              <a:t> </a:t>
            </a:r>
            <a:r>
              <a:rPr sz="1400" dirty="0">
                <a:latin typeface="Times New Roman" pitchFamily="18" charset="0"/>
                <a:cs typeface="Times New Roman" pitchFamily="18" charset="0"/>
              </a:rPr>
              <a:t>prediction</a:t>
            </a:r>
            <a:r>
              <a:rPr sz="1400" spc="-45" dirty="0">
                <a:latin typeface="Times New Roman" pitchFamily="18" charset="0"/>
                <a:cs typeface="Times New Roman" pitchFamily="18" charset="0"/>
              </a:rPr>
              <a:t> </a:t>
            </a:r>
            <a:r>
              <a:rPr sz="1400" dirty="0">
                <a:latin typeface="Times New Roman" pitchFamily="18" charset="0"/>
                <a:cs typeface="Times New Roman" pitchFamily="18" charset="0"/>
              </a:rPr>
              <a:t>of</a:t>
            </a:r>
            <a:r>
              <a:rPr sz="1400" spc="-20" dirty="0">
                <a:latin typeface="Times New Roman" pitchFamily="18" charset="0"/>
                <a:cs typeface="Times New Roman" pitchFamily="18" charset="0"/>
              </a:rPr>
              <a:t> </a:t>
            </a:r>
            <a:r>
              <a:rPr sz="1400" dirty="0">
                <a:latin typeface="Times New Roman" pitchFamily="18" charset="0"/>
                <a:cs typeface="Times New Roman" pitchFamily="18" charset="0"/>
              </a:rPr>
              <a:t>the</a:t>
            </a:r>
            <a:r>
              <a:rPr sz="1400" spc="-25" dirty="0">
                <a:latin typeface="Times New Roman" pitchFamily="18" charset="0"/>
                <a:cs typeface="Times New Roman" pitchFamily="18" charset="0"/>
              </a:rPr>
              <a:t> </a:t>
            </a:r>
            <a:r>
              <a:rPr sz="1400" spc="-10" dirty="0">
                <a:latin typeface="Times New Roman" pitchFamily="18" charset="0"/>
                <a:cs typeface="Times New Roman" pitchFamily="18" charset="0"/>
              </a:rPr>
              <a:t>value.</a:t>
            </a:r>
            <a:endParaRPr lang="en-US" sz="1400" dirty="0">
              <a:latin typeface="Times New Roman" panose="02020603050405020304" pitchFamily="18" charset="0"/>
              <a:cs typeface="Times New Roman" pitchFamily="18" charset="0"/>
            </a:endParaRPr>
          </a:p>
          <a:p>
            <a:pPr marL="194945" marR="5080" indent="-182880" algn="just">
              <a:spcBef>
                <a:spcPts val="340"/>
              </a:spcBef>
              <a:buClr>
                <a:srgbClr val="F79546"/>
              </a:buClr>
              <a:buSzPct val="82142"/>
              <a:buFontTx/>
              <a:buChar char="•"/>
              <a:tabLst>
                <a:tab pos="194945" algn="l"/>
              </a:tabLst>
            </a:pPr>
            <a:r>
              <a:rPr lang="en-IN" sz="1400" spc="-10" dirty="0">
                <a:latin typeface="Times New Roman" pitchFamily="18" charset="0"/>
                <a:cs typeface="Times New Roman" pitchFamily="18" charset="0"/>
              </a:rPr>
              <a:t>Deviations from the standard bathroom-to-bedroom ratio are removed to maintain data integrity</a:t>
            </a:r>
          </a:p>
          <a:p>
            <a:pPr marL="194945" marR="5080" indent="-182880" algn="just">
              <a:lnSpc>
                <a:spcPct val="100000"/>
              </a:lnSpc>
              <a:spcBef>
                <a:spcPts val="340"/>
              </a:spcBef>
              <a:buClr>
                <a:srgbClr val="F79546"/>
              </a:buClr>
              <a:buSzPct val="82142"/>
              <a:buChar char="•"/>
              <a:tabLst>
                <a:tab pos="194945" algn="l"/>
              </a:tabLst>
            </a:pPr>
            <a:r>
              <a:rPr lang="en-IN" sz="1400" spc="-10" dirty="0">
                <a:latin typeface="Times New Roman" pitchFamily="18" charset="0"/>
                <a:cs typeface="Times New Roman" pitchFamily="18" charset="0"/>
              </a:rPr>
              <a:t>Dimensionality reduction labels locations with fewer than 10 data points as "other," streamlining analysis and enhancing one-hot encoding efficiency.</a:t>
            </a:r>
          </a:p>
          <a:p>
            <a:pPr marL="194945" marR="5080" indent="-182880" algn="just">
              <a:lnSpc>
                <a:spcPct val="100000"/>
              </a:lnSpc>
              <a:spcBef>
                <a:spcPts val="340"/>
              </a:spcBef>
              <a:buClr>
                <a:srgbClr val="F79546"/>
              </a:buClr>
              <a:buSzPct val="82142"/>
              <a:buChar char="•"/>
              <a:tabLst>
                <a:tab pos="194945" algn="l"/>
              </a:tabLst>
            </a:pPr>
            <a:r>
              <a:rPr lang="en-IN" sz="1400" spc="-10" dirty="0">
                <a:latin typeface="Times New Roman" pitchFamily="18" charset="0"/>
                <a:cs typeface="Times New Roman" pitchFamily="18" charset="0"/>
              </a:rPr>
              <a:t>Properties failing to meet the square footage per bedroom threshold are identified as outliers and removed.</a:t>
            </a:r>
          </a:p>
          <a:p>
            <a:pPr marL="194945" marR="5080" indent="-182880" algn="just">
              <a:lnSpc>
                <a:spcPct val="100000"/>
              </a:lnSpc>
              <a:spcBef>
                <a:spcPts val="340"/>
              </a:spcBef>
              <a:buClr>
                <a:srgbClr val="F79546"/>
              </a:buClr>
              <a:buSzPct val="82142"/>
              <a:buChar char="•"/>
              <a:tabLst>
                <a:tab pos="194945" algn="l"/>
              </a:tabLst>
            </a:pPr>
            <a:r>
              <a:rPr lang="en-IN" sz="1400" dirty="0">
                <a:solidFill>
                  <a:srgbClr val="0D0D0D"/>
                </a:solidFill>
                <a:highlight>
                  <a:srgbClr val="FFFFFF"/>
                </a:highlight>
                <a:latin typeface="Times New Roman" pitchFamily="18" charset="0"/>
                <a:cs typeface="Times New Roman" pitchFamily="18" charset="0"/>
              </a:rPr>
              <a:t>B</a:t>
            </a:r>
            <a:r>
              <a:rPr lang="en-IN" sz="1400" b="0" i="0" dirty="0">
                <a:solidFill>
                  <a:srgbClr val="0D0D0D"/>
                </a:solidFill>
                <a:effectLst/>
                <a:highlight>
                  <a:srgbClr val="FFFFFF"/>
                </a:highlight>
                <a:latin typeface="Times New Roman" pitchFamily="18" charset="0"/>
                <a:cs typeface="Times New Roman" pitchFamily="18" charset="0"/>
              </a:rPr>
              <a:t>y adhering to business-driven criteria such as bathroom-to-bedroom ratios, dimensionality reduction for location data, and enforcing a square-foot per bedroom threshold, we have effectively cleaned our dataset, ensuring its integrity and reliability for subsequent analysis and </a:t>
            </a:r>
            <a:r>
              <a:rPr lang="en-IN" sz="1400" b="0" i="0" dirty="0" err="1">
                <a:solidFill>
                  <a:srgbClr val="0D0D0D"/>
                </a:solidFill>
                <a:effectLst/>
                <a:highlight>
                  <a:srgbClr val="FFFFFF"/>
                </a:highlight>
                <a:latin typeface="Times New Roman" pitchFamily="18" charset="0"/>
                <a:cs typeface="Times New Roman" pitchFamily="18" charset="0"/>
              </a:rPr>
              <a:t>modeling</a:t>
            </a:r>
            <a:r>
              <a:rPr lang="en-IN" sz="1400" b="0" i="0" dirty="0">
                <a:solidFill>
                  <a:srgbClr val="0D0D0D"/>
                </a:solidFill>
                <a:effectLst/>
                <a:highlight>
                  <a:srgbClr val="FFFFFF"/>
                </a:highlight>
                <a:latin typeface="Times New Roman" pitchFamily="18" charset="0"/>
                <a:cs typeface="Times New Roman" pitchFamily="18" charset="0"/>
              </a:rPr>
              <a:t> </a:t>
            </a:r>
            <a:r>
              <a:rPr lang="en-IN" sz="1400" b="0" i="0" dirty="0" err="1">
                <a:solidFill>
                  <a:srgbClr val="0D0D0D"/>
                </a:solidFill>
                <a:effectLst/>
                <a:highlight>
                  <a:srgbClr val="FFFFFF"/>
                </a:highlight>
                <a:latin typeface="Times New Roman" pitchFamily="18" charset="0"/>
                <a:cs typeface="Times New Roman" pitchFamily="18" charset="0"/>
              </a:rPr>
              <a:t>endeavors</a:t>
            </a:r>
            <a:r>
              <a:rPr lang="en-IN" sz="1400" b="0" i="0" dirty="0">
                <a:solidFill>
                  <a:srgbClr val="0D0D0D"/>
                </a:solidFill>
                <a:effectLst/>
                <a:highlight>
                  <a:srgbClr val="FFFFFF"/>
                </a:highlight>
                <a:latin typeface="Times New Roman" pitchFamily="18" charset="0"/>
                <a:cs typeface="Times New Roman" pitchFamily="18" charset="0"/>
              </a:rPr>
              <a:t>.</a:t>
            </a:r>
            <a:endParaRPr sz="1400" dirty="0">
              <a:latin typeface="Times New Roman" pitchFamily="18" charset="0"/>
              <a:cs typeface="Times New Roman" pitchFamily="18"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098" y="267494"/>
            <a:ext cx="9808363" cy="782265"/>
          </a:xfrm>
          <a:prstGeom prst="rect">
            <a:avLst/>
          </a:prstGeom>
        </p:spPr>
        <p:txBody>
          <a:bodyPr vert="horz" wrap="square" lIns="0" tIns="12700" rIns="0" bIns="0" rtlCol="0">
            <a:spAutoFit/>
          </a:bodyPr>
          <a:lstStyle/>
          <a:p>
            <a:pPr marL="12700">
              <a:lnSpc>
                <a:spcPct val="100000"/>
              </a:lnSpc>
              <a:spcBef>
                <a:spcPts val="100"/>
              </a:spcBef>
            </a:pPr>
            <a:r>
              <a:rPr sz="3600" b="0" spc="-185">
                <a:solidFill>
                  <a:srgbClr val="000000"/>
                </a:solidFill>
                <a:latin typeface="Trebuchet MS"/>
                <a:cs typeface="Trebuchet MS"/>
              </a:rPr>
              <a:t>Experimentation</a:t>
            </a:r>
            <a:r>
              <a:rPr sz="3600" b="0" spc="-80">
                <a:solidFill>
                  <a:srgbClr val="000000"/>
                </a:solidFill>
                <a:latin typeface="Trebuchet MS"/>
                <a:cs typeface="Trebuchet MS"/>
              </a:rPr>
              <a:t> </a:t>
            </a:r>
            <a:r>
              <a:rPr sz="3600" b="0" spc="-235">
                <a:solidFill>
                  <a:srgbClr val="000000"/>
                </a:solidFill>
                <a:latin typeface="Trebuchet MS"/>
                <a:cs typeface="Trebuchet MS"/>
              </a:rPr>
              <a:t>and</a:t>
            </a:r>
            <a:r>
              <a:rPr sz="3600" b="0" spc="-55">
                <a:solidFill>
                  <a:srgbClr val="000000"/>
                </a:solidFill>
                <a:latin typeface="Trebuchet MS"/>
                <a:cs typeface="Trebuchet MS"/>
              </a:rPr>
              <a:t> </a:t>
            </a:r>
            <a:r>
              <a:rPr sz="3600" b="0" spc="-150">
                <a:solidFill>
                  <a:srgbClr val="000000"/>
                </a:solidFill>
                <a:latin typeface="Trebuchet MS"/>
                <a:cs typeface="Trebuchet MS"/>
              </a:rPr>
              <a:t>Results</a:t>
            </a:r>
            <a:r>
              <a:rPr sz="3600" b="0" spc="-55">
                <a:solidFill>
                  <a:srgbClr val="000000"/>
                </a:solidFill>
                <a:latin typeface="Trebuchet MS"/>
                <a:cs typeface="Trebuchet MS"/>
              </a:rPr>
              <a:t> </a:t>
            </a:r>
            <a:r>
              <a:rPr sz="3600" b="0" spc="-140">
                <a:solidFill>
                  <a:srgbClr val="000000"/>
                </a:solidFill>
                <a:latin typeface="Trebuchet MS"/>
                <a:cs typeface="Trebuchet MS"/>
              </a:rPr>
              <a:t>Contd..</a:t>
            </a:r>
            <a:r>
              <a:rPr lang="en-IN" sz="3600" b="0" spc="-140">
                <a:solidFill>
                  <a:srgbClr val="000000"/>
                </a:solidFill>
                <a:latin typeface="Trebuchet MS"/>
                <a:cs typeface="Trebuchet MS"/>
              </a:rPr>
              <a:t> </a:t>
            </a:r>
            <a:br>
              <a:rPr lang="en-IN" sz="3600" b="0" spc="-140">
                <a:solidFill>
                  <a:srgbClr val="000000"/>
                </a:solidFill>
                <a:latin typeface="Trebuchet MS"/>
                <a:cs typeface="Trebuchet MS"/>
              </a:rPr>
            </a:br>
            <a:endParaRPr sz="1400">
              <a:solidFill>
                <a:srgbClr val="002060"/>
              </a:solidFill>
              <a:latin typeface="Trebuchet MS"/>
              <a:cs typeface="Trebuchet MS"/>
            </a:endParaRPr>
          </a:p>
        </p:txBody>
      </p:sp>
      <p:sp>
        <p:nvSpPr>
          <p:cNvPr id="3" name="object 3"/>
          <p:cNvSpPr txBox="1"/>
          <p:nvPr/>
        </p:nvSpPr>
        <p:spPr>
          <a:xfrm>
            <a:off x="350098" y="1234984"/>
            <a:ext cx="8088630" cy="1745614"/>
          </a:xfrm>
          <a:prstGeom prst="rect">
            <a:avLst/>
          </a:prstGeom>
        </p:spPr>
        <p:txBody>
          <a:bodyPr vert="horz" wrap="square" lIns="0" tIns="64769"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68580">
              <a:lnSpc>
                <a:spcPct val="100000"/>
              </a:lnSpc>
              <a:spcBef>
                <a:spcPts val="509"/>
              </a:spcBef>
            </a:pPr>
            <a:r>
              <a:rPr sz="1700" b="1" spc="-10">
                <a:latin typeface="Arial"/>
                <a:cs typeface="Arial"/>
              </a:rPr>
              <a:t>Training,</a:t>
            </a:r>
            <a:r>
              <a:rPr sz="1700" b="1" spc="-25">
                <a:latin typeface="Arial"/>
                <a:cs typeface="Arial"/>
              </a:rPr>
              <a:t> </a:t>
            </a:r>
            <a:r>
              <a:rPr sz="1700" b="1" spc="-10">
                <a:latin typeface="Arial"/>
                <a:cs typeface="Arial"/>
              </a:rPr>
              <a:t>Testing</a:t>
            </a:r>
            <a:r>
              <a:rPr sz="1700" b="1" spc="-30">
                <a:latin typeface="Arial"/>
                <a:cs typeface="Arial"/>
              </a:rPr>
              <a:t> </a:t>
            </a:r>
            <a:r>
              <a:rPr sz="1700" b="1">
                <a:latin typeface="Arial"/>
                <a:cs typeface="Arial"/>
              </a:rPr>
              <a:t>and</a:t>
            </a:r>
            <a:r>
              <a:rPr sz="1700" b="1" spc="-20">
                <a:latin typeface="Arial"/>
                <a:cs typeface="Arial"/>
              </a:rPr>
              <a:t> </a:t>
            </a:r>
            <a:r>
              <a:rPr sz="1700" b="1" spc="-10">
                <a:latin typeface="Arial"/>
                <a:cs typeface="Arial"/>
              </a:rPr>
              <a:t>Performance</a:t>
            </a:r>
            <a:r>
              <a:rPr sz="1700" b="1" spc="-80">
                <a:latin typeface="Arial"/>
                <a:cs typeface="Arial"/>
              </a:rPr>
              <a:t> </a:t>
            </a:r>
            <a:r>
              <a:rPr sz="1700" b="1" spc="-10">
                <a:latin typeface="Arial"/>
                <a:cs typeface="Arial"/>
              </a:rPr>
              <a:t>Analysis</a:t>
            </a:r>
            <a:endParaRPr sz="1700">
              <a:latin typeface="Arial"/>
              <a:cs typeface="Arial"/>
            </a:endParaRPr>
          </a:p>
          <a:p>
            <a:pPr marL="194945" marR="71120" indent="-182880" algn="just">
              <a:lnSpc>
                <a:spcPct val="100000"/>
              </a:lnSpc>
              <a:spcBef>
                <a:spcPts val="335"/>
              </a:spcBef>
              <a:buClr>
                <a:srgbClr val="F79546"/>
              </a:buClr>
              <a:buSzPct val="82142"/>
              <a:buChar char="•"/>
              <a:tabLst>
                <a:tab pos="194945" algn="l"/>
              </a:tabLst>
            </a:pPr>
            <a:r>
              <a:rPr sz="1400">
                <a:latin typeface="Arial"/>
                <a:cs typeface="Arial"/>
              </a:rPr>
              <a:t>Till</a:t>
            </a:r>
            <a:r>
              <a:rPr sz="1400" spc="-20">
                <a:latin typeface="Arial"/>
                <a:cs typeface="Arial"/>
              </a:rPr>
              <a:t> </a:t>
            </a:r>
            <a:r>
              <a:rPr sz="1400">
                <a:latin typeface="Arial"/>
                <a:cs typeface="Arial"/>
              </a:rPr>
              <a:t>now</a:t>
            </a:r>
            <a:r>
              <a:rPr sz="1400" spc="-25">
                <a:latin typeface="Arial"/>
                <a:cs typeface="Arial"/>
              </a:rPr>
              <a:t> </a:t>
            </a:r>
            <a:r>
              <a:rPr sz="1400">
                <a:latin typeface="Arial"/>
                <a:cs typeface="Arial"/>
              </a:rPr>
              <a:t>we</a:t>
            </a:r>
            <a:r>
              <a:rPr sz="1400" spc="-5">
                <a:latin typeface="Arial"/>
                <a:cs typeface="Arial"/>
              </a:rPr>
              <a:t> </a:t>
            </a:r>
            <a:r>
              <a:rPr sz="1400">
                <a:latin typeface="Arial"/>
                <a:cs typeface="Arial"/>
              </a:rPr>
              <a:t>used</a:t>
            </a:r>
            <a:r>
              <a:rPr sz="1400" spc="-45">
                <a:latin typeface="Arial"/>
                <a:cs typeface="Arial"/>
              </a:rPr>
              <a:t> </a:t>
            </a:r>
            <a:r>
              <a:rPr sz="1400">
                <a:latin typeface="Arial"/>
                <a:cs typeface="Arial"/>
              </a:rPr>
              <a:t>t</a:t>
            </a:r>
            <a:r>
              <a:rPr lang="en-US" sz="1400">
                <a:latin typeface="Arial"/>
                <a:cs typeface="Arial"/>
              </a:rPr>
              <a:t>hree</a:t>
            </a:r>
            <a:r>
              <a:rPr sz="1400" spc="-5">
                <a:latin typeface="Arial"/>
                <a:cs typeface="Arial"/>
              </a:rPr>
              <a:t> </a:t>
            </a:r>
            <a:r>
              <a:rPr sz="1400">
                <a:latin typeface="Arial"/>
                <a:cs typeface="Arial"/>
              </a:rPr>
              <a:t>machine</a:t>
            </a:r>
            <a:r>
              <a:rPr sz="1400" spc="-45">
                <a:latin typeface="Arial"/>
                <a:cs typeface="Arial"/>
              </a:rPr>
              <a:t> </a:t>
            </a:r>
            <a:r>
              <a:rPr sz="1400">
                <a:latin typeface="Arial"/>
                <a:cs typeface="Arial"/>
              </a:rPr>
              <a:t>algorithms</a:t>
            </a:r>
            <a:r>
              <a:rPr sz="1400" spc="-50">
                <a:latin typeface="Arial"/>
                <a:cs typeface="Arial"/>
              </a:rPr>
              <a:t> </a:t>
            </a:r>
            <a:r>
              <a:rPr sz="1400">
                <a:latin typeface="Arial"/>
                <a:cs typeface="Arial"/>
              </a:rPr>
              <a:t>using</a:t>
            </a:r>
            <a:r>
              <a:rPr sz="1400" spc="-85">
                <a:latin typeface="Arial"/>
                <a:cs typeface="Arial"/>
              </a:rPr>
              <a:t> </a:t>
            </a:r>
            <a:r>
              <a:rPr sz="1400" err="1">
                <a:latin typeface="Arial"/>
                <a:cs typeface="Arial"/>
              </a:rPr>
              <a:t>sckit</a:t>
            </a:r>
            <a:r>
              <a:rPr lang="en-US" sz="1400">
                <a:latin typeface="Arial"/>
                <a:cs typeface="Arial"/>
              </a:rPr>
              <a:t>-</a:t>
            </a:r>
            <a:r>
              <a:rPr sz="1400">
                <a:latin typeface="Arial"/>
                <a:cs typeface="Arial"/>
              </a:rPr>
              <a:t>learn</a:t>
            </a:r>
            <a:r>
              <a:rPr sz="1400" spc="-50">
                <a:latin typeface="Arial"/>
                <a:cs typeface="Arial"/>
              </a:rPr>
              <a:t> </a:t>
            </a:r>
            <a:r>
              <a:rPr sz="1400">
                <a:latin typeface="Arial"/>
                <a:cs typeface="Arial"/>
              </a:rPr>
              <a:t>and</a:t>
            </a:r>
            <a:r>
              <a:rPr sz="1400" spc="-30">
                <a:latin typeface="Arial"/>
                <a:cs typeface="Arial"/>
              </a:rPr>
              <a:t> </a:t>
            </a:r>
            <a:r>
              <a:rPr sz="1400">
                <a:latin typeface="Arial"/>
                <a:cs typeface="Arial"/>
              </a:rPr>
              <a:t>its</a:t>
            </a:r>
            <a:r>
              <a:rPr sz="1400" spc="-30">
                <a:latin typeface="Arial"/>
                <a:cs typeface="Arial"/>
              </a:rPr>
              <a:t> </a:t>
            </a:r>
            <a:r>
              <a:rPr sz="1400">
                <a:latin typeface="Arial"/>
                <a:cs typeface="Arial"/>
              </a:rPr>
              <a:t>libraries.</a:t>
            </a:r>
            <a:r>
              <a:rPr sz="1400" spc="-50">
                <a:latin typeface="Arial"/>
                <a:cs typeface="Arial"/>
              </a:rPr>
              <a:t> </a:t>
            </a:r>
            <a:r>
              <a:rPr sz="1400">
                <a:latin typeface="Arial"/>
                <a:cs typeface="Arial"/>
              </a:rPr>
              <a:t>One</a:t>
            </a:r>
            <a:r>
              <a:rPr sz="1400" spc="-30">
                <a:latin typeface="Arial"/>
                <a:cs typeface="Arial"/>
              </a:rPr>
              <a:t> </a:t>
            </a:r>
            <a:r>
              <a:rPr sz="1400">
                <a:latin typeface="Arial"/>
                <a:cs typeface="Arial"/>
              </a:rPr>
              <a:t>is</a:t>
            </a:r>
            <a:r>
              <a:rPr sz="1400" spc="-20">
                <a:latin typeface="Arial"/>
                <a:cs typeface="Arial"/>
              </a:rPr>
              <a:t> </a:t>
            </a:r>
            <a:r>
              <a:rPr lang="en-US" sz="1400" spc="-20"/>
              <a:t>linear</a:t>
            </a:r>
            <a:r>
              <a:rPr sz="1400" spc="-50">
                <a:latin typeface="Arial"/>
                <a:cs typeface="Arial"/>
              </a:rPr>
              <a:t> </a:t>
            </a:r>
            <a:r>
              <a:rPr sz="1400" spc="-10">
                <a:latin typeface="Arial"/>
                <a:cs typeface="Arial"/>
              </a:rPr>
              <a:t>regression</a:t>
            </a:r>
            <a:r>
              <a:rPr lang="en-US" sz="1400" spc="-10">
                <a:latin typeface="Arial"/>
                <a:cs typeface="Arial"/>
              </a:rPr>
              <a:t>,</a:t>
            </a:r>
            <a:r>
              <a:rPr sz="1400" spc="-10">
                <a:latin typeface="Arial"/>
                <a:cs typeface="Arial"/>
              </a:rPr>
              <a:t> </a:t>
            </a:r>
            <a:r>
              <a:rPr lang="en-US" sz="1400" spc="-10">
                <a:latin typeface="Arial"/>
                <a:cs typeface="Arial"/>
              </a:rPr>
              <a:t>lasso </a:t>
            </a:r>
            <a:r>
              <a:rPr sz="1400">
                <a:latin typeface="Arial"/>
                <a:cs typeface="Arial"/>
              </a:rPr>
              <a:t>and</a:t>
            </a:r>
            <a:r>
              <a:rPr sz="1400" spc="-25">
                <a:latin typeface="Arial"/>
                <a:cs typeface="Arial"/>
              </a:rPr>
              <a:t> </a:t>
            </a:r>
            <a:r>
              <a:rPr lang="en-US" sz="1400" spc="-25"/>
              <a:t>decision tree</a:t>
            </a:r>
            <a:r>
              <a:rPr sz="1400" spc="-10">
                <a:latin typeface="Arial"/>
                <a:cs typeface="Arial"/>
              </a:rPr>
              <a:t>.</a:t>
            </a:r>
            <a:endParaRPr sz="1400">
              <a:latin typeface="Arial"/>
              <a:cs typeface="Arial"/>
            </a:endParaRPr>
          </a:p>
          <a:p>
            <a:pPr marL="194945" marR="349885" indent="-182880" algn="just">
              <a:lnSpc>
                <a:spcPct val="100000"/>
              </a:lnSpc>
              <a:spcBef>
                <a:spcPts val="340"/>
              </a:spcBef>
              <a:buClr>
                <a:srgbClr val="F79546"/>
              </a:buClr>
              <a:buSzPct val="82142"/>
              <a:buChar char="•"/>
              <a:tabLst>
                <a:tab pos="194945" algn="l"/>
              </a:tabLst>
            </a:pPr>
            <a:r>
              <a:rPr sz="1400">
                <a:latin typeface="Arial"/>
                <a:cs typeface="Arial"/>
              </a:rPr>
              <a:t>After</a:t>
            </a:r>
            <a:r>
              <a:rPr sz="1400" spc="-50">
                <a:latin typeface="Arial"/>
                <a:cs typeface="Arial"/>
              </a:rPr>
              <a:t> </a:t>
            </a:r>
            <a:r>
              <a:rPr sz="1400">
                <a:latin typeface="Arial"/>
                <a:cs typeface="Arial"/>
              </a:rPr>
              <a:t>training</a:t>
            </a:r>
            <a:r>
              <a:rPr sz="1400" spc="-35">
                <a:latin typeface="Arial"/>
                <a:cs typeface="Arial"/>
              </a:rPr>
              <a:t> </a:t>
            </a:r>
            <a:r>
              <a:rPr sz="1400">
                <a:latin typeface="Arial"/>
                <a:cs typeface="Arial"/>
              </a:rPr>
              <a:t>and</a:t>
            </a:r>
            <a:r>
              <a:rPr sz="1400" spc="-25">
                <a:latin typeface="Arial"/>
                <a:cs typeface="Arial"/>
              </a:rPr>
              <a:t> </a:t>
            </a:r>
            <a:r>
              <a:rPr sz="1400">
                <a:latin typeface="Arial"/>
                <a:cs typeface="Arial"/>
              </a:rPr>
              <a:t>testing</a:t>
            </a:r>
            <a:r>
              <a:rPr sz="1400" spc="-45">
                <a:latin typeface="Arial"/>
                <a:cs typeface="Arial"/>
              </a:rPr>
              <a:t> </a:t>
            </a:r>
            <a:r>
              <a:rPr sz="1400">
                <a:latin typeface="Arial"/>
                <a:cs typeface="Arial"/>
              </a:rPr>
              <a:t>the</a:t>
            </a:r>
            <a:r>
              <a:rPr sz="1400" spc="-40">
                <a:latin typeface="Arial"/>
                <a:cs typeface="Arial"/>
              </a:rPr>
              <a:t> </a:t>
            </a:r>
            <a:r>
              <a:rPr sz="1400">
                <a:latin typeface="Arial"/>
                <a:cs typeface="Arial"/>
              </a:rPr>
              <a:t>model</a:t>
            </a:r>
            <a:r>
              <a:rPr sz="1400" spc="-25">
                <a:latin typeface="Arial"/>
                <a:cs typeface="Arial"/>
              </a:rPr>
              <a:t> </a:t>
            </a:r>
            <a:r>
              <a:rPr sz="1400">
                <a:latin typeface="Arial"/>
                <a:cs typeface="Arial"/>
              </a:rPr>
              <a:t>based</a:t>
            </a:r>
            <a:r>
              <a:rPr sz="1400" spc="-35">
                <a:latin typeface="Arial"/>
                <a:cs typeface="Arial"/>
              </a:rPr>
              <a:t> </a:t>
            </a:r>
            <a:r>
              <a:rPr sz="1400">
                <a:latin typeface="Arial"/>
                <a:cs typeface="Arial"/>
              </a:rPr>
              <a:t>on</a:t>
            </a:r>
            <a:r>
              <a:rPr sz="1400" spc="-10">
                <a:latin typeface="Arial"/>
                <a:cs typeface="Arial"/>
              </a:rPr>
              <a:t> </a:t>
            </a:r>
            <a:r>
              <a:rPr sz="1400">
                <a:latin typeface="Arial"/>
                <a:cs typeface="Arial"/>
              </a:rPr>
              <a:t>the</a:t>
            </a:r>
            <a:r>
              <a:rPr sz="1400" spc="-25">
                <a:latin typeface="Arial"/>
                <a:cs typeface="Arial"/>
              </a:rPr>
              <a:t> </a:t>
            </a:r>
            <a:r>
              <a:rPr sz="1400">
                <a:latin typeface="Arial"/>
                <a:cs typeface="Arial"/>
              </a:rPr>
              <a:t>given</a:t>
            </a:r>
            <a:r>
              <a:rPr sz="1400" spc="-10">
                <a:latin typeface="Arial"/>
                <a:cs typeface="Arial"/>
              </a:rPr>
              <a:t> </a:t>
            </a:r>
            <a:r>
              <a:rPr sz="1400">
                <a:latin typeface="Arial"/>
                <a:cs typeface="Arial"/>
              </a:rPr>
              <a:t>dataset</a:t>
            </a:r>
            <a:r>
              <a:rPr sz="1400" spc="-40">
                <a:latin typeface="Arial"/>
                <a:cs typeface="Arial"/>
              </a:rPr>
              <a:t> </a:t>
            </a:r>
            <a:r>
              <a:rPr sz="1400">
                <a:latin typeface="Arial"/>
                <a:cs typeface="Arial"/>
              </a:rPr>
              <a:t>we</a:t>
            </a:r>
            <a:r>
              <a:rPr sz="1400" spc="-5">
                <a:latin typeface="Arial"/>
                <a:cs typeface="Arial"/>
              </a:rPr>
              <a:t> </a:t>
            </a:r>
            <a:r>
              <a:rPr sz="1400">
                <a:latin typeface="Arial"/>
                <a:cs typeface="Arial"/>
              </a:rPr>
              <a:t>find</a:t>
            </a:r>
            <a:r>
              <a:rPr sz="1400" spc="-20">
                <a:latin typeface="Arial"/>
                <a:cs typeface="Arial"/>
              </a:rPr>
              <a:t> </a:t>
            </a:r>
            <a:r>
              <a:rPr lang="en-US" sz="1400" spc="-20"/>
              <a:t>linear</a:t>
            </a:r>
            <a:r>
              <a:rPr sz="1400" spc="-10">
                <a:latin typeface="Arial"/>
                <a:cs typeface="Arial"/>
              </a:rPr>
              <a:t> </a:t>
            </a:r>
            <a:r>
              <a:rPr sz="1400">
                <a:latin typeface="Arial"/>
                <a:cs typeface="Arial"/>
              </a:rPr>
              <a:t>outperform</a:t>
            </a:r>
            <a:r>
              <a:rPr sz="1400" spc="-40">
                <a:latin typeface="Arial"/>
                <a:cs typeface="Arial"/>
              </a:rPr>
              <a:t> </a:t>
            </a:r>
            <a:r>
              <a:rPr sz="1400" spc="-10">
                <a:latin typeface="Arial"/>
                <a:cs typeface="Arial"/>
              </a:rPr>
              <a:t>L</a:t>
            </a:r>
            <a:r>
              <a:rPr lang="en-US" sz="1400" spc="-10">
                <a:latin typeface="Arial"/>
                <a:cs typeface="Arial"/>
              </a:rPr>
              <a:t>asso</a:t>
            </a:r>
            <a:r>
              <a:rPr sz="1400" spc="-10">
                <a:latin typeface="Arial"/>
                <a:cs typeface="Arial"/>
              </a:rPr>
              <a:t> </a:t>
            </a:r>
            <a:r>
              <a:rPr sz="1400">
                <a:latin typeface="Arial"/>
                <a:cs typeface="Arial"/>
              </a:rPr>
              <a:t>regression</a:t>
            </a:r>
            <a:r>
              <a:rPr sz="1400" spc="-50">
                <a:latin typeface="Arial"/>
                <a:cs typeface="Arial"/>
              </a:rPr>
              <a:t> </a:t>
            </a:r>
            <a:r>
              <a:rPr sz="1400">
                <a:latin typeface="Arial"/>
                <a:cs typeface="Arial"/>
              </a:rPr>
              <a:t>with a</a:t>
            </a:r>
            <a:r>
              <a:rPr sz="1400" spc="-30">
                <a:latin typeface="Arial"/>
                <a:cs typeface="Arial"/>
              </a:rPr>
              <a:t> </a:t>
            </a:r>
            <a:r>
              <a:rPr sz="1400">
                <a:latin typeface="Arial"/>
                <a:cs typeface="Arial"/>
              </a:rPr>
              <a:t>good</a:t>
            </a:r>
            <a:r>
              <a:rPr sz="1400" spc="-25">
                <a:latin typeface="Arial"/>
                <a:cs typeface="Arial"/>
              </a:rPr>
              <a:t> </a:t>
            </a:r>
            <a:r>
              <a:rPr sz="1400">
                <a:latin typeface="Arial"/>
                <a:cs typeface="Arial"/>
              </a:rPr>
              <a:t>accuracy</a:t>
            </a:r>
            <a:r>
              <a:rPr sz="1400" spc="-35">
                <a:latin typeface="Arial"/>
                <a:cs typeface="Arial"/>
              </a:rPr>
              <a:t> </a:t>
            </a:r>
            <a:r>
              <a:rPr sz="1400">
                <a:latin typeface="Arial"/>
                <a:cs typeface="Arial"/>
              </a:rPr>
              <a:t>of</a:t>
            </a:r>
            <a:r>
              <a:rPr sz="1400" spc="-20">
                <a:latin typeface="Arial"/>
                <a:cs typeface="Arial"/>
              </a:rPr>
              <a:t> 8</a:t>
            </a:r>
            <a:r>
              <a:rPr lang="en-US" sz="1400" spc="-20">
                <a:latin typeface="Arial"/>
                <a:cs typeface="Arial"/>
              </a:rPr>
              <a:t>4</a:t>
            </a:r>
            <a:r>
              <a:rPr sz="1400" spc="-20">
                <a:latin typeface="Arial"/>
                <a:cs typeface="Arial"/>
              </a:rPr>
              <a:t>%.</a:t>
            </a:r>
            <a:endParaRPr sz="1400">
              <a:latin typeface="Arial"/>
              <a:cs typeface="Arial"/>
            </a:endParaRPr>
          </a:p>
          <a:p>
            <a:pPr marL="194945" indent="-182245" algn="just">
              <a:lnSpc>
                <a:spcPct val="100000"/>
              </a:lnSpc>
              <a:spcBef>
                <a:spcPts val="335"/>
              </a:spcBef>
              <a:buClr>
                <a:srgbClr val="F79546"/>
              </a:buClr>
              <a:buSzPct val="85714"/>
              <a:buChar char="•"/>
              <a:tabLst>
                <a:tab pos="194945" algn="l"/>
              </a:tabLst>
            </a:pPr>
            <a:r>
              <a:rPr sz="1400">
                <a:latin typeface="Arial"/>
                <a:cs typeface="Arial"/>
              </a:rPr>
              <a:t>Below</a:t>
            </a:r>
            <a:r>
              <a:rPr sz="1400" spc="-35">
                <a:latin typeface="Arial"/>
                <a:cs typeface="Arial"/>
              </a:rPr>
              <a:t> </a:t>
            </a:r>
            <a:r>
              <a:rPr sz="1400">
                <a:latin typeface="Arial"/>
                <a:cs typeface="Arial"/>
              </a:rPr>
              <a:t>is</a:t>
            </a:r>
            <a:r>
              <a:rPr sz="1400" spc="-10">
                <a:latin typeface="Arial"/>
                <a:cs typeface="Arial"/>
              </a:rPr>
              <a:t> </a:t>
            </a:r>
            <a:r>
              <a:rPr sz="1400">
                <a:latin typeface="Arial"/>
                <a:cs typeface="Arial"/>
              </a:rPr>
              <a:t>the</a:t>
            </a:r>
            <a:r>
              <a:rPr sz="1400" spc="-45">
                <a:latin typeface="Arial"/>
                <a:cs typeface="Arial"/>
              </a:rPr>
              <a:t> </a:t>
            </a:r>
            <a:r>
              <a:rPr lang="en-US" sz="1400" spc="-45" err="1"/>
              <a:t>best_score</a:t>
            </a:r>
            <a:r>
              <a:rPr sz="1400" spc="-35">
                <a:latin typeface="Arial"/>
                <a:cs typeface="Arial"/>
              </a:rPr>
              <a:t> </a:t>
            </a:r>
            <a:r>
              <a:rPr sz="1400">
                <a:latin typeface="Arial"/>
                <a:cs typeface="Arial"/>
              </a:rPr>
              <a:t>of</a:t>
            </a:r>
            <a:r>
              <a:rPr sz="1400" spc="-25">
                <a:latin typeface="Arial"/>
                <a:cs typeface="Arial"/>
              </a:rPr>
              <a:t> </a:t>
            </a:r>
            <a:r>
              <a:rPr sz="1400">
                <a:latin typeface="Arial"/>
                <a:cs typeface="Arial"/>
              </a:rPr>
              <a:t>the</a:t>
            </a:r>
            <a:r>
              <a:rPr sz="1400" spc="-35">
                <a:latin typeface="Arial"/>
                <a:cs typeface="Arial"/>
              </a:rPr>
              <a:t> </a:t>
            </a:r>
            <a:r>
              <a:rPr sz="1400">
                <a:latin typeface="Arial"/>
                <a:cs typeface="Arial"/>
              </a:rPr>
              <a:t>given</a:t>
            </a:r>
            <a:r>
              <a:rPr sz="1400" spc="-15">
                <a:latin typeface="Arial"/>
                <a:cs typeface="Arial"/>
              </a:rPr>
              <a:t> </a:t>
            </a:r>
            <a:r>
              <a:rPr sz="1400">
                <a:latin typeface="Arial"/>
                <a:cs typeface="Arial"/>
              </a:rPr>
              <a:t>t</a:t>
            </a:r>
            <a:r>
              <a:rPr lang="en-US" sz="1400">
                <a:latin typeface="Arial"/>
                <a:cs typeface="Arial"/>
              </a:rPr>
              <a:t>hree</a:t>
            </a:r>
            <a:r>
              <a:rPr sz="1400" spc="-10">
                <a:latin typeface="Arial"/>
                <a:cs typeface="Arial"/>
              </a:rPr>
              <a:t> </a:t>
            </a:r>
            <a:r>
              <a:rPr sz="1400">
                <a:latin typeface="Arial"/>
                <a:cs typeface="Arial"/>
              </a:rPr>
              <a:t>algorithms</a:t>
            </a:r>
            <a:r>
              <a:rPr sz="1400" spc="-60">
                <a:latin typeface="Arial"/>
                <a:cs typeface="Arial"/>
              </a:rPr>
              <a:t> </a:t>
            </a:r>
            <a:r>
              <a:rPr sz="1400">
                <a:latin typeface="Arial"/>
                <a:cs typeface="Arial"/>
              </a:rPr>
              <a:t>which</a:t>
            </a:r>
            <a:r>
              <a:rPr sz="1400" spc="-5">
                <a:latin typeface="Arial"/>
                <a:cs typeface="Arial"/>
              </a:rPr>
              <a:t> </a:t>
            </a:r>
            <a:r>
              <a:rPr sz="1400">
                <a:latin typeface="Arial"/>
                <a:cs typeface="Arial"/>
              </a:rPr>
              <a:t>showcase</a:t>
            </a:r>
            <a:r>
              <a:rPr sz="1400" spc="-45">
                <a:latin typeface="Arial"/>
                <a:cs typeface="Arial"/>
              </a:rPr>
              <a:t> </a:t>
            </a:r>
            <a:r>
              <a:rPr sz="1400">
                <a:latin typeface="Arial"/>
                <a:cs typeface="Arial"/>
              </a:rPr>
              <a:t>the</a:t>
            </a:r>
            <a:r>
              <a:rPr sz="1400" spc="-40">
                <a:latin typeface="Arial"/>
                <a:cs typeface="Arial"/>
              </a:rPr>
              <a:t> </a:t>
            </a:r>
            <a:r>
              <a:rPr sz="1400">
                <a:latin typeface="Arial"/>
                <a:cs typeface="Arial"/>
              </a:rPr>
              <a:t>performance</a:t>
            </a:r>
            <a:r>
              <a:rPr sz="1400" spc="-55">
                <a:latin typeface="Arial"/>
                <a:cs typeface="Arial"/>
              </a:rPr>
              <a:t> </a:t>
            </a:r>
            <a:r>
              <a:rPr sz="1400">
                <a:latin typeface="Arial"/>
                <a:cs typeface="Arial"/>
              </a:rPr>
              <a:t>of</a:t>
            </a:r>
            <a:r>
              <a:rPr sz="1400" spc="-25">
                <a:latin typeface="Arial"/>
                <a:cs typeface="Arial"/>
              </a:rPr>
              <a:t> the</a:t>
            </a:r>
            <a:endParaRPr sz="1400">
              <a:latin typeface="Arial"/>
              <a:cs typeface="Arial"/>
            </a:endParaRPr>
          </a:p>
          <a:p>
            <a:pPr marL="194945" algn="just">
              <a:lnSpc>
                <a:spcPct val="100000"/>
              </a:lnSpc>
            </a:pPr>
            <a:r>
              <a:rPr sz="1400" spc="-10">
                <a:latin typeface="Arial"/>
                <a:cs typeface="Arial"/>
              </a:rPr>
              <a:t>machine.</a:t>
            </a:r>
            <a:endParaRPr sz="1400">
              <a:latin typeface="Arial"/>
              <a:cs typeface="Arial"/>
            </a:endParaRPr>
          </a:p>
        </p:txBody>
      </p:sp>
      <p:pic>
        <p:nvPicPr>
          <p:cNvPr id="9" name="Picture 8">
            <a:extLst>
              <a:ext uri="{FF2B5EF4-FFF2-40B4-BE49-F238E27FC236}">
                <a16:creationId xmlns:a16="http://schemas.microsoft.com/office/drawing/2014/main" id="{0D018A44-233F-5B35-1445-01418C7C1794}"/>
              </a:ext>
            </a:extLst>
          </p:cNvPr>
          <p:cNvPicPr>
            <a:picLocks noChangeAspect="1"/>
          </p:cNvPicPr>
          <p:nvPr/>
        </p:nvPicPr>
        <p:blipFill>
          <a:blip r:embed="rId2"/>
          <a:stretch>
            <a:fillRect/>
          </a:stretch>
        </p:blipFill>
        <p:spPr>
          <a:xfrm>
            <a:off x="467544" y="2980598"/>
            <a:ext cx="7493698" cy="1915641"/>
          </a:xfrm>
          <a:prstGeom prst="rect">
            <a:avLst/>
          </a:prstGeom>
        </p:spPr>
      </p:pic>
      <p:sp>
        <p:nvSpPr>
          <p:cNvPr id="4" name="TextBox 3">
            <a:extLst>
              <a:ext uri="{FF2B5EF4-FFF2-40B4-BE49-F238E27FC236}">
                <a16:creationId xmlns:a16="http://schemas.microsoft.com/office/drawing/2014/main" id="{3BE82022-FA7E-DD78-9462-661750368AD9}"/>
              </a:ext>
            </a:extLst>
          </p:cNvPr>
          <p:cNvSpPr txBox="1"/>
          <p:nvPr/>
        </p:nvSpPr>
        <p:spPr>
          <a:xfrm>
            <a:off x="318607" y="865093"/>
            <a:ext cx="3429814" cy="369332"/>
          </a:xfrm>
          <a:prstGeom prst="rect">
            <a:avLst/>
          </a:prstGeom>
          <a:noFill/>
        </p:spPr>
        <p:txBody>
          <a:bodyPr wrap="square" rtlCol="0">
            <a:spAutoFit/>
          </a:bodyPr>
          <a:lstStyle/>
          <a:p>
            <a:r>
              <a:rPr kumimoji="0" lang="en-IN" b="0" i="0" u="none" strike="noStrike" kern="0" cap="none" spc="-140" normalizeH="0" baseline="0" noProof="0">
                <a:ln>
                  <a:noFill/>
                </a:ln>
                <a:solidFill>
                  <a:srgbClr val="000000"/>
                </a:solidFill>
                <a:effectLst/>
                <a:uLnTx/>
                <a:uFillTx/>
                <a:latin typeface="Trebuchet MS"/>
                <a:cs typeface="Trebuchet MS"/>
              </a:rPr>
              <a:t>(</a:t>
            </a:r>
            <a:r>
              <a:rPr kumimoji="0" lang="en-IN" b="1" i="0" u="none" strike="noStrike" kern="0" cap="none" spc="-80" normalizeH="0" baseline="0" noProof="0">
                <a:ln>
                  <a:noFill/>
                </a:ln>
                <a:solidFill>
                  <a:srgbClr val="002060"/>
                </a:solidFill>
                <a:effectLst/>
                <a:uLnTx/>
                <a:uFillTx/>
                <a:latin typeface="Trebuchet MS"/>
                <a:cs typeface="Trebuchet MS"/>
              </a:rPr>
              <a:t>Experimental</a:t>
            </a:r>
            <a:r>
              <a:rPr kumimoji="0" lang="en-IN" b="1" i="0" u="none" strike="noStrike" kern="0" cap="none" spc="-30" normalizeH="0" baseline="0" noProof="0">
                <a:ln>
                  <a:noFill/>
                </a:ln>
                <a:solidFill>
                  <a:srgbClr val="002060"/>
                </a:solidFill>
                <a:effectLst/>
                <a:uLnTx/>
                <a:uFillTx/>
                <a:latin typeface="Trebuchet MS"/>
                <a:cs typeface="Trebuchet MS"/>
              </a:rPr>
              <a:t> </a:t>
            </a:r>
            <a:r>
              <a:rPr kumimoji="0" lang="en-IN" b="1" i="0" u="none" strike="noStrike" kern="0" cap="none" spc="-55" normalizeH="0" baseline="0" noProof="0">
                <a:ln>
                  <a:noFill/>
                </a:ln>
                <a:solidFill>
                  <a:srgbClr val="002060"/>
                </a:solidFill>
                <a:effectLst/>
                <a:uLnTx/>
                <a:uFillTx/>
                <a:latin typeface="Trebuchet MS"/>
                <a:cs typeface="Trebuchet MS"/>
              </a:rPr>
              <a:t>outcomes</a:t>
            </a:r>
            <a:r>
              <a:rPr kumimoji="0" lang="en-IN" b="1" i="0" u="none" strike="noStrike" kern="0" cap="none" spc="-35" normalizeH="0" baseline="0" noProof="0">
                <a:ln>
                  <a:noFill/>
                </a:ln>
                <a:solidFill>
                  <a:srgbClr val="002060"/>
                </a:solidFill>
                <a:effectLst/>
                <a:uLnTx/>
                <a:uFillTx/>
                <a:latin typeface="Trebuchet MS"/>
                <a:cs typeface="Trebuchet MS"/>
              </a:rPr>
              <a:t> )</a:t>
            </a:r>
            <a:endParaRPr lang="en-IN"/>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BA012-F259-4AE8-40B2-F8ED28A4C875}"/>
              </a:ext>
            </a:extLst>
          </p:cNvPr>
          <p:cNvSpPr>
            <a:spLocks noGrp="1"/>
          </p:cNvSpPr>
          <p:nvPr>
            <p:ph type="title"/>
          </p:nvPr>
        </p:nvSpPr>
        <p:spPr>
          <a:xfrm>
            <a:off x="405663" y="339502"/>
            <a:ext cx="6847205" cy="384721"/>
          </a:xfrm>
        </p:spPr>
        <p:txBody>
          <a:bodyPr/>
          <a:lstStyle/>
          <a:p>
            <a:r>
              <a:rPr lang="en-US"/>
              <a:t>Uniqueness</a:t>
            </a:r>
            <a:endParaRPr lang="en-IN"/>
          </a:p>
        </p:txBody>
      </p:sp>
      <p:sp>
        <p:nvSpPr>
          <p:cNvPr id="3" name="Text Placeholder 2">
            <a:extLst>
              <a:ext uri="{FF2B5EF4-FFF2-40B4-BE49-F238E27FC236}">
                <a16:creationId xmlns:a16="http://schemas.microsoft.com/office/drawing/2014/main" id="{3EA9C53A-78FD-61C7-448C-9594556BCE67}"/>
              </a:ext>
            </a:extLst>
          </p:cNvPr>
          <p:cNvSpPr>
            <a:spLocks noGrp="1"/>
          </p:cNvSpPr>
          <p:nvPr>
            <p:ph type="body" idx="1"/>
          </p:nvPr>
        </p:nvSpPr>
        <p:spPr>
          <a:xfrm>
            <a:off x="405663" y="1101978"/>
            <a:ext cx="8332673" cy="2954655"/>
          </a:xfrm>
        </p:spPr>
        <p:txBody>
          <a:bodyPr/>
          <a:lstStyle/>
          <a:p>
            <a:pPr marL="285750" indent="-285750" algn="just">
              <a:buFont typeface="Arial" panose="020B0604020202020204" pitchFamily="34" charset="0"/>
              <a:buChar char="•"/>
            </a:pPr>
            <a:r>
              <a:rPr lang="en-IN" sz="1600" b="1" i="0">
                <a:solidFill>
                  <a:srgbClr val="000000"/>
                </a:solidFill>
                <a:effectLst/>
                <a:latin typeface="Times New Roman" pitchFamily="18" charset="0"/>
                <a:cs typeface="Times New Roman" pitchFamily="18" charset="0"/>
              </a:rPr>
              <a:t>Location-based pricing: </a:t>
            </a:r>
            <a:r>
              <a:rPr lang="en-IN" sz="1600" b="0" i="0">
                <a:solidFill>
                  <a:srgbClr val="000000"/>
                </a:solidFill>
                <a:effectLst/>
                <a:latin typeface="Times New Roman" pitchFamily="18" charset="0"/>
                <a:cs typeface="Times New Roman" pitchFamily="18" charset="0"/>
              </a:rPr>
              <a:t>The project takes into account the location of the property, which is a crucial factor in determining the price of a house.</a:t>
            </a:r>
          </a:p>
          <a:p>
            <a:pPr marL="285750" indent="-285750" algn="just">
              <a:buFont typeface="Arial" panose="020B0604020202020204" pitchFamily="34" charset="0"/>
              <a:buChar char="•"/>
            </a:pPr>
            <a:r>
              <a:rPr lang="en-IN" sz="1600" b="1" i="0">
                <a:solidFill>
                  <a:srgbClr val="000000"/>
                </a:solidFill>
                <a:effectLst/>
                <a:latin typeface="Times New Roman" pitchFamily="18" charset="0"/>
                <a:cs typeface="Times New Roman" pitchFamily="18" charset="0"/>
              </a:rPr>
              <a:t>Comprehensive feature engineering: </a:t>
            </a:r>
            <a:r>
              <a:rPr lang="en-IN" sz="1600" b="0" i="0">
                <a:solidFill>
                  <a:srgbClr val="000000"/>
                </a:solidFill>
                <a:effectLst/>
                <a:latin typeface="Times New Roman" pitchFamily="18" charset="0"/>
                <a:cs typeface="Times New Roman" pitchFamily="18" charset="0"/>
              </a:rPr>
              <a:t>The project uses a range of features, including square footage, number of bedrooms and bathrooms, and location, to build a robust model.</a:t>
            </a:r>
          </a:p>
          <a:p>
            <a:pPr marL="285750" indent="-285750" algn="just">
              <a:buFont typeface="Arial" panose="020B0604020202020204" pitchFamily="34" charset="0"/>
              <a:buChar char="•"/>
            </a:pPr>
            <a:r>
              <a:rPr lang="en-IN" sz="1600" b="1" i="0">
                <a:solidFill>
                  <a:srgbClr val="000000"/>
                </a:solidFill>
                <a:effectLst/>
                <a:latin typeface="Times New Roman" pitchFamily="18" charset="0"/>
                <a:cs typeface="Times New Roman" pitchFamily="18" charset="0"/>
              </a:rPr>
              <a:t>Handling outliers and missing values: </a:t>
            </a:r>
            <a:r>
              <a:rPr lang="en-IN" sz="1600" b="0" i="0">
                <a:solidFill>
                  <a:srgbClr val="000000"/>
                </a:solidFill>
                <a:effectLst/>
                <a:latin typeface="Times New Roman" pitchFamily="18" charset="0"/>
                <a:cs typeface="Times New Roman" pitchFamily="18" charset="0"/>
              </a:rPr>
              <a:t>The project uses techniques such as mean and median imputation to handle missing values and outlier detection and removal to ensure that the model is not biased by extreme values.</a:t>
            </a:r>
          </a:p>
          <a:p>
            <a:pPr marL="285750" indent="-285750" algn="just">
              <a:buFont typeface="Arial" panose="020B0604020202020204" pitchFamily="34" charset="0"/>
              <a:buChar char="•"/>
            </a:pPr>
            <a:r>
              <a:rPr lang="en-IN" sz="1600" b="1" i="0">
                <a:solidFill>
                  <a:srgbClr val="000000"/>
                </a:solidFill>
                <a:effectLst/>
                <a:latin typeface="Times New Roman" pitchFamily="18" charset="0"/>
                <a:cs typeface="Times New Roman" pitchFamily="18" charset="0"/>
              </a:rPr>
              <a:t>Use of GridSearchCV for hyperparameter tuning: </a:t>
            </a:r>
            <a:r>
              <a:rPr lang="en-IN" sz="1600" b="0" i="0">
                <a:solidFill>
                  <a:srgbClr val="000000"/>
                </a:solidFill>
                <a:effectLst/>
                <a:latin typeface="Times New Roman" pitchFamily="18" charset="0"/>
                <a:cs typeface="Times New Roman" pitchFamily="18" charset="0"/>
              </a:rPr>
              <a:t>The project uses GridSearchCV to tune the hyperparameters of the Lasso and Decision Tree models. This process allows the model to be as accurate as possible.</a:t>
            </a:r>
          </a:p>
          <a:p>
            <a:pPr marL="285750" indent="-285750" algn="just">
              <a:buFont typeface="Arial" panose="020B0604020202020204" pitchFamily="34" charset="0"/>
              <a:buChar char="•"/>
            </a:pPr>
            <a:r>
              <a:rPr lang="en-IN" sz="1600" b="1" i="0">
                <a:solidFill>
                  <a:srgbClr val="000000"/>
                </a:solidFill>
                <a:effectLst/>
                <a:latin typeface="Times New Roman" pitchFamily="18" charset="0"/>
                <a:cs typeface="Times New Roman" pitchFamily="18" charset="0"/>
              </a:rPr>
              <a:t>Visualization of results: </a:t>
            </a:r>
            <a:r>
              <a:rPr lang="en-IN" sz="1600" b="0" i="0">
                <a:solidFill>
                  <a:srgbClr val="000000"/>
                </a:solidFill>
                <a:effectLst/>
                <a:latin typeface="Times New Roman" pitchFamily="18" charset="0"/>
                <a:cs typeface="Times New Roman" pitchFamily="18" charset="0"/>
              </a:rPr>
              <a:t>The project uses visualizations such as a bar graph of feature importance to better understand the correlation between the features and the target variable.</a:t>
            </a:r>
          </a:p>
        </p:txBody>
      </p:sp>
    </p:spTree>
    <p:extLst>
      <p:ext uri="{BB962C8B-B14F-4D97-AF65-F5344CB8AC3E}">
        <p14:creationId xmlns:p14="http://schemas.microsoft.com/office/powerpoint/2010/main" val="33834155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378E-5A15-B8A9-15B7-417310B48DE9}"/>
              </a:ext>
            </a:extLst>
          </p:cNvPr>
          <p:cNvSpPr>
            <a:spLocks noGrp="1"/>
          </p:cNvSpPr>
          <p:nvPr>
            <p:ph type="title"/>
          </p:nvPr>
        </p:nvSpPr>
        <p:spPr>
          <a:xfrm>
            <a:off x="405663" y="337172"/>
            <a:ext cx="6847205" cy="384721"/>
          </a:xfrm>
        </p:spPr>
        <p:txBody>
          <a:bodyPr/>
          <a:lstStyle/>
          <a:p>
            <a:r>
              <a:rPr lang="en-US"/>
              <a:t>Limitations</a:t>
            </a:r>
            <a:endParaRPr lang="en-IN"/>
          </a:p>
        </p:txBody>
      </p:sp>
      <p:sp>
        <p:nvSpPr>
          <p:cNvPr id="3" name="Text Placeholder 2">
            <a:extLst>
              <a:ext uri="{FF2B5EF4-FFF2-40B4-BE49-F238E27FC236}">
                <a16:creationId xmlns:a16="http://schemas.microsoft.com/office/drawing/2014/main" id="{85F91C1D-CCD3-956C-C293-ECAD643D70B5}"/>
              </a:ext>
            </a:extLst>
          </p:cNvPr>
          <p:cNvSpPr>
            <a:spLocks noGrp="1"/>
          </p:cNvSpPr>
          <p:nvPr>
            <p:ph type="body" idx="1"/>
          </p:nvPr>
        </p:nvSpPr>
        <p:spPr>
          <a:xfrm>
            <a:off x="405663" y="1101978"/>
            <a:ext cx="8332673" cy="3293209"/>
          </a:xfrm>
        </p:spPr>
        <p:txBody>
          <a:bodyPr/>
          <a:lstStyle/>
          <a:p>
            <a:pPr marL="285750" indent="-285750" algn="just">
              <a:buFont typeface="Arial" panose="020B0604020202020204" pitchFamily="34" charset="0"/>
              <a:buChar char="•"/>
            </a:pPr>
            <a:r>
              <a:rPr lang="en-IN" sz="1400" b="1">
                <a:latin typeface="Times New Roman" pitchFamily="18" charset="0"/>
                <a:cs typeface="Times New Roman" pitchFamily="18" charset="0"/>
              </a:rPr>
              <a:t>Lack of Real-time Data: </a:t>
            </a:r>
            <a:r>
              <a:rPr lang="en-IN" sz="1400">
                <a:latin typeface="Times New Roman" pitchFamily="18" charset="0"/>
                <a:cs typeface="Times New Roman" pitchFamily="18" charset="0"/>
              </a:rPr>
              <a:t>The model is trained on historical data, which may not reflect current market trends or changes in the real estate market.</a:t>
            </a:r>
          </a:p>
          <a:p>
            <a:pPr marL="285750" indent="-285750" algn="just">
              <a:buFont typeface="Arial" panose="020B0604020202020204" pitchFamily="34" charset="0"/>
              <a:buChar char="•"/>
            </a:pPr>
            <a:endParaRPr lang="en-IN" sz="1400">
              <a:latin typeface="Times New Roman" pitchFamily="18" charset="0"/>
              <a:cs typeface="Times New Roman" pitchFamily="18" charset="0"/>
            </a:endParaRPr>
          </a:p>
          <a:p>
            <a:pPr marL="285750" indent="-285750" algn="just">
              <a:buFont typeface="Arial" panose="020B0604020202020204" pitchFamily="34" charset="0"/>
              <a:buChar char="•"/>
            </a:pPr>
            <a:r>
              <a:rPr lang="en-IN" sz="1400" b="1">
                <a:latin typeface="Times New Roman" pitchFamily="18" charset="0"/>
                <a:cs typeface="Times New Roman" pitchFamily="18" charset="0"/>
              </a:rPr>
              <a:t>Geographic Limitations: </a:t>
            </a:r>
            <a:r>
              <a:rPr lang="en-IN" sz="1400">
                <a:latin typeface="Times New Roman" pitchFamily="18" charset="0"/>
                <a:cs typeface="Times New Roman" pitchFamily="18" charset="0"/>
              </a:rPr>
              <a:t>The model is trained on data from Bangalore, which may not be applicable to other cities or regions.</a:t>
            </a:r>
          </a:p>
          <a:p>
            <a:pPr marL="285750" indent="-285750" algn="just">
              <a:buFont typeface="Arial" panose="020B0604020202020204" pitchFamily="34" charset="0"/>
              <a:buChar char="•"/>
            </a:pPr>
            <a:endParaRPr lang="en-IN" sz="1400">
              <a:latin typeface="Times New Roman" pitchFamily="18" charset="0"/>
              <a:cs typeface="Times New Roman" pitchFamily="18" charset="0"/>
            </a:endParaRPr>
          </a:p>
          <a:p>
            <a:pPr marL="285750" indent="-285750" algn="just">
              <a:buFont typeface="Arial" panose="020B0604020202020204" pitchFamily="34" charset="0"/>
              <a:buChar char="•"/>
            </a:pPr>
            <a:r>
              <a:rPr lang="en-IN" sz="1400" b="1">
                <a:latin typeface="Times New Roman" pitchFamily="18" charset="0"/>
                <a:cs typeface="Times New Roman" pitchFamily="18" charset="0"/>
              </a:rPr>
              <a:t>User Input Errors: </a:t>
            </a:r>
            <a:r>
              <a:rPr lang="en-IN" sz="1400">
                <a:latin typeface="Times New Roman" pitchFamily="18" charset="0"/>
                <a:cs typeface="Times New Roman" pitchFamily="18" charset="0"/>
              </a:rPr>
              <a:t>The website relies on user input for features like square footage and number of bedrooms. If users enter incorrect or inaccurate information, the model's predictions may be inaccurate.</a:t>
            </a:r>
          </a:p>
          <a:p>
            <a:pPr marL="285750" indent="-285750" algn="just">
              <a:buFont typeface="Arial" panose="020B0604020202020204" pitchFamily="34" charset="0"/>
              <a:buChar char="•"/>
            </a:pPr>
            <a:endParaRPr lang="en-IN" sz="1400">
              <a:latin typeface="Times New Roman" pitchFamily="18" charset="0"/>
              <a:cs typeface="Times New Roman" pitchFamily="18" charset="0"/>
            </a:endParaRPr>
          </a:p>
          <a:p>
            <a:pPr marL="285750" indent="-285750" algn="just">
              <a:buFont typeface="Arial" panose="020B0604020202020204" pitchFamily="34" charset="0"/>
              <a:buChar char="•"/>
            </a:pPr>
            <a:r>
              <a:rPr lang="en-IN" sz="1400" b="1">
                <a:latin typeface="Times New Roman" pitchFamily="18" charset="0"/>
                <a:cs typeface="Times New Roman" pitchFamily="18" charset="0"/>
              </a:rPr>
              <a:t>Dependence on variables: </a:t>
            </a:r>
            <a:r>
              <a:rPr lang="en-IN" sz="1400">
                <a:latin typeface="Times New Roman" pitchFamily="18" charset="0"/>
                <a:cs typeface="Times New Roman" pitchFamily="18" charset="0"/>
              </a:rPr>
              <a:t>The project relies on several variables such as location, square footage, and the number of bedrooms and bathrooms. Any change in these variables could affect the model's predictions.</a:t>
            </a:r>
          </a:p>
          <a:p>
            <a:endParaRPr lang="en-IN"/>
          </a:p>
          <a:p>
            <a:endParaRPr lang="en-IN"/>
          </a:p>
          <a:p>
            <a:endParaRPr lang="en-IN"/>
          </a:p>
        </p:txBody>
      </p:sp>
    </p:spTree>
    <p:extLst>
      <p:ext uri="{BB962C8B-B14F-4D97-AF65-F5344CB8AC3E}">
        <p14:creationId xmlns:p14="http://schemas.microsoft.com/office/powerpoint/2010/main" val="319995458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7DFA-3C86-BCF7-3256-E555C84E79CF}"/>
              </a:ext>
            </a:extLst>
          </p:cNvPr>
          <p:cNvSpPr>
            <a:spLocks noGrp="1"/>
          </p:cNvSpPr>
          <p:nvPr>
            <p:ph type="title"/>
          </p:nvPr>
        </p:nvSpPr>
        <p:spPr>
          <a:xfrm>
            <a:off x="474370" y="297002"/>
            <a:ext cx="6847205" cy="384721"/>
          </a:xfrm>
        </p:spPr>
        <p:txBody>
          <a:bodyPr/>
          <a:lstStyle/>
          <a:p>
            <a:r>
              <a:rPr lang="en-US"/>
              <a:t>FUTURE PLANS</a:t>
            </a:r>
            <a:endParaRPr lang="en-IN"/>
          </a:p>
        </p:txBody>
      </p:sp>
      <p:sp>
        <p:nvSpPr>
          <p:cNvPr id="3" name="Text Placeholder 2">
            <a:extLst>
              <a:ext uri="{FF2B5EF4-FFF2-40B4-BE49-F238E27FC236}">
                <a16:creationId xmlns:a16="http://schemas.microsoft.com/office/drawing/2014/main" id="{5192FD22-5FD6-90B7-5CE6-3020EBB84C1D}"/>
              </a:ext>
            </a:extLst>
          </p:cNvPr>
          <p:cNvSpPr>
            <a:spLocks noGrp="1"/>
          </p:cNvSpPr>
          <p:nvPr>
            <p:ph type="body" idx="1"/>
          </p:nvPr>
        </p:nvSpPr>
        <p:spPr>
          <a:xfrm>
            <a:off x="405663" y="1101978"/>
            <a:ext cx="8332673" cy="2462213"/>
          </a:xfrm>
        </p:spPr>
        <p:txBody>
          <a:bodyPr/>
          <a:lstStyle/>
          <a:p>
            <a:pPr marL="342900" indent="-342900">
              <a:buFont typeface="Arial" panose="020B0604020202020204" pitchFamily="34" charset="0"/>
              <a:buChar char="•"/>
            </a:pPr>
            <a:r>
              <a:rPr lang="en-IN">
                <a:latin typeface="Times New Roman" pitchFamily="18" charset="0"/>
                <a:cs typeface="Times New Roman" pitchFamily="18" charset="0"/>
              </a:rPr>
              <a:t>Developing a more robust and scalable architecture for the website and model deployment.</a:t>
            </a:r>
          </a:p>
          <a:p>
            <a:pPr marL="342900" indent="-342900">
              <a:buFont typeface="Arial" panose="020B0604020202020204" pitchFamily="34" charset="0"/>
              <a:buChar char="•"/>
            </a:pPr>
            <a:endParaRPr lang="en-IN">
              <a:latin typeface="Times New Roman" pitchFamily="18" charset="0"/>
              <a:cs typeface="Times New Roman" pitchFamily="18" charset="0"/>
            </a:endParaRPr>
          </a:p>
          <a:p>
            <a:pPr marL="342900" indent="-342900">
              <a:buFont typeface="Arial" panose="020B0604020202020204" pitchFamily="34" charset="0"/>
              <a:buChar char="•"/>
            </a:pPr>
            <a:r>
              <a:rPr lang="en-IN">
                <a:latin typeface="Times New Roman" pitchFamily="18" charset="0"/>
                <a:cs typeface="Times New Roman" pitchFamily="18" charset="0"/>
              </a:rPr>
              <a:t>Incorporating real-time data and updating the model periodically.</a:t>
            </a:r>
          </a:p>
          <a:p>
            <a:pPr marL="342900" indent="-342900">
              <a:buFont typeface="Arial" panose="020B0604020202020204" pitchFamily="34" charset="0"/>
              <a:buChar char="•"/>
            </a:pPr>
            <a:endParaRPr lang="en-IN">
              <a:latin typeface="Times New Roman" pitchFamily="18" charset="0"/>
              <a:cs typeface="Times New Roman" pitchFamily="18" charset="0"/>
            </a:endParaRPr>
          </a:p>
          <a:p>
            <a:pPr marL="342900" indent="-342900">
              <a:buFont typeface="Arial" panose="020B0604020202020204" pitchFamily="34" charset="0"/>
              <a:buChar char="•"/>
            </a:pPr>
            <a:r>
              <a:rPr lang="en-IN">
                <a:latin typeface="Times New Roman" pitchFamily="18" charset="0"/>
                <a:cs typeface="Times New Roman" pitchFamily="18" charset="0"/>
              </a:rPr>
              <a:t>Expanding the model to cover more geographic regions.</a:t>
            </a:r>
          </a:p>
          <a:p>
            <a:pPr marL="342900" indent="-342900">
              <a:buFont typeface="Arial" panose="020B0604020202020204" pitchFamily="34" charset="0"/>
              <a:buChar char="•"/>
            </a:pPr>
            <a:endParaRPr lang="en-IN">
              <a:latin typeface="Times New Roman" pitchFamily="18" charset="0"/>
              <a:cs typeface="Times New Roman" pitchFamily="18" charset="0"/>
            </a:endParaRPr>
          </a:p>
          <a:p>
            <a:pPr marL="342900" indent="-342900">
              <a:buFont typeface="Arial" panose="020B0604020202020204" pitchFamily="34" charset="0"/>
              <a:buChar char="•"/>
            </a:pPr>
            <a:r>
              <a:rPr lang="en-IN">
                <a:latin typeface="Times New Roman" pitchFamily="18" charset="0"/>
                <a:cs typeface="Times New Roman" pitchFamily="18" charset="0"/>
              </a:rPr>
              <a:t>Implementing input validation and error handling on the website.</a:t>
            </a:r>
          </a:p>
        </p:txBody>
      </p:sp>
    </p:spTree>
    <p:extLst>
      <p:ext uri="{BB962C8B-B14F-4D97-AF65-F5344CB8AC3E}">
        <p14:creationId xmlns:p14="http://schemas.microsoft.com/office/powerpoint/2010/main" val="248130160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571472" y="206010"/>
            <a:ext cx="8361928" cy="856980"/>
          </a:xfrm>
          <a:prstGeom prst="rect">
            <a:avLst/>
          </a:prstGeom>
          <a:noFill/>
          <a:ln>
            <a:noFill/>
          </a:ln>
        </p:spPr>
        <p:txBody>
          <a:bodyPr lIns="90000" tIns="45000" rIns="90000" bIns="45000" anchor="ctr">
            <a:normAutofit fontScale="66500" lnSpcReduction="20000"/>
          </a:bodyPr>
          <a:lstStyle/>
          <a:p>
            <a:pPr>
              <a:lnSpc>
                <a:spcPct val="100000"/>
              </a:lnSpc>
            </a:pPr>
            <a:r>
              <a:rPr lang="en-US" sz="4300" b="1" strike="noStrike" spc="-1">
                <a:solidFill>
                  <a:srgbClr val="572314"/>
                </a:solidFill>
                <a:latin typeface="Times New Roman" pitchFamily="18" charset="0"/>
                <a:cs typeface="Times New Roman" pitchFamily="18" charset="0"/>
              </a:rPr>
              <a:t>Presentation Outline</a:t>
            </a:r>
            <a:br>
              <a:rPr>
                <a:latin typeface="Times New Roman" pitchFamily="18" charset="0"/>
                <a:cs typeface="Times New Roman" pitchFamily="18" charset="0"/>
              </a:rPr>
            </a:br>
            <a:endParaRPr lang="en-US" sz="4300" b="0" strike="noStrike" spc="-1">
              <a:solidFill>
                <a:srgbClr val="000000"/>
              </a:solidFill>
              <a:latin typeface="Times New Roman" panose="02020603050405020304" pitchFamily="18" charset="0"/>
              <a:cs typeface="Times New Roman" pitchFamily="18" charset="0"/>
            </a:endParaRPr>
          </a:p>
        </p:txBody>
      </p:sp>
      <p:sp>
        <p:nvSpPr>
          <p:cNvPr id="102" name="TextShape 2"/>
          <p:cNvSpPr txBox="1"/>
          <p:nvPr/>
        </p:nvSpPr>
        <p:spPr>
          <a:xfrm>
            <a:off x="428596" y="642924"/>
            <a:ext cx="8504804" cy="4043196"/>
          </a:xfrm>
          <a:prstGeom prst="rect">
            <a:avLst/>
          </a:prstGeom>
          <a:noFill/>
          <a:ln>
            <a:noFill/>
          </a:ln>
        </p:spPr>
        <p:txBody>
          <a:bodyPr lIns="90000" tIns="45000" rIns="90000" bIns="45000">
            <a:noAutofit/>
          </a:bodyPr>
          <a:lstStyle/>
          <a:p>
            <a:pPr marL="365760" indent="-282960">
              <a:lnSpc>
                <a:spcPct val="100000"/>
              </a:lnSpc>
              <a:spcBef>
                <a:spcPts val="601"/>
              </a:spcBef>
              <a:buClr>
                <a:srgbClr val="3891A7"/>
              </a:buClr>
              <a:buSzPct val="80000"/>
              <a:buFont typeface="Wingdings" charset="2"/>
              <a:buChar char=""/>
            </a:pPr>
            <a:r>
              <a:rPr lang="en-US" sz="1600" b="0" strike="noStrike" spc="-1">
                <a:solidFill>
                  <a:srgbClr val="000000"/>
                </a:solidFill>
                <a:latin typeface="Gill Sans MT"/>
              </a:rPr>
              <a:t>Introduction</a:t>
            </a:r>
          </a:p>
          <a:p>
            <a:pPr marL="640080" lvl="1" indent="-237240">
              <a:lnSpc>
                <a:spcPct val="100000"/>
              </a:lnSpc>
              <a:buClr>
                <a:srgbClr val="3891A7"/>
              </a:buClr>
              <a:buFont typeface="Wingdings" charset="2"/>
              <a:buChar char=""/>
            </a:pPr>
            <a:r>
              <a:rPr lang="en-US" sz="1400" b="0" strike="noStrike" spc="-1">
                <a:solidFill>
                  <a:srgbClr val="0070C0"/>
                </a:solidFill>
                <a:latin typeface="Gill Sans MT"/>
              </a:rPr>
              <a:t>Motivations</a:t>
            </a:r>
          </a:p>
          <a:p>
            <a:pPr marL="640080" lvl="1" indent="-237240">
              <a:lnSpc>
                <a:spcPct val="100000"/>
              </a:lnSpc>
              <a:buClr>
                <a:srgbClr val="3891A7"/>
              </a:buClr>
              <a:buFont typeface="Wingdings" charset="2"/>
              <a:buChar char=""/>
            </a:pPr>
            <a:r>
              <a:rPr lang="en-US" sz="1400" spc="-1">
                <a:solidFill>
                  <a:srgbClr val="0070C0"/>
                </a:solidFill>
                <a:latin typeface="Gill Sans MT"/>
              </a:rPr>
              <a:t>Uniqueness of the work</a:t>
            </a:r>
            <a:endParaRPr lang="en-US" sz="1400" b="0" strike="noStrike" spc="-1">
              <a:solidFill>
                <a:srgbClr val="0070C0"/>
              </a:solidFill>
              <a:latin typeface="Gill Sans MT"/>
            </a:endParaRPr>
          </a:p>
          <a:p>
            <a:pPr marL="365760" indent="-282960">
              <a:lnSpc>
                <a:spcPct val="100000"/>
              </a:lnSpc>
              <a:spcBef>
                <a:spcPts val="601"/>
              </a:spcBef>
              <a:buClr>
                <a:srgbClr val="3891A7"/>
              </a:buClr>
              <a:buSzPct val="80000"/>
              <a:buFont typeface="Wingdings" charset="2"/>
              <a:buChar char=""/>
            </a:pPr>
            <a:r>
              <a:rPr lang="en-US" sz="1600" b="0" strike="noStrike" spc="-1">
                <a:solidFill>
                  <a:srgbClr val="000000"/>
                </a:solidFill>
                <a:latin typeface="Gill Sans MT"/>
              </a:rPr>
              <a:t>Literature Survey</a:t>
            </a:r>
          </a:p>
          <a:p>
            <a:pPr marL="640080" lvl="1" indent="-237240">
              <a:lnSpc>
                <a:spcPct val="100000"/>
              </a:lnSpc>
              <a:spcBef>
                <a:spcPts val="550"/>
              </a:spcBef>
              <a:buClr>
                <a:srgbClr val="3891A7"/>
              </a:buClr>
              <a:buFont typeface="Wingdings" charset="2"/>
              <a:buChar char=""/>
            </a:pPr>
            <a:r>
              <a:rPr lang="en-US" sz="1400" b="0" strike="noStrike" spc="-1">
                <a:solidFill>
                  <a:srgbClr val="0070C0"/>
                </a:solidFill>
                <a:latin typeface="Gill Sans MT"/>
              </a:rPr>
              <a:t>Existing System</a:t>
            </a:r>
          </a:p>
          <a:p>
            <a:pPr marL="640080" lvl="1" indent="-237240">
              <a:lnSpc>
                <a:spcPct val="100000"/>
              </a:lnSpc>
              <a:spcBef>
                <a:spcPts val="550"/>
              </a:spcBef>
              <a:buClr>
                <a:srgbClr val="3891A7"/>
              </a:buClr>
              <a:buFont typeface="Wingdings" charset="2"/>
              <a:buChar char=""/>
            </a:pPr>
            <a:r>
              <a:rPr lang="en-US" sz="1400" b="0" strike="noStrike" spc="-1">
                <a:solidFill>
                  <a:srgbClr val="0070C0"/>
                </a:solidFill>
                <a:latin typeface="Gill Sans MT"/>
              </a:rPr>
              <a:t>Problem Identification</a:t>
            </a:r>
          </a:p>
          <a:p>
            <a:pPr marL="365760" indent="-282960">
              <a:lnSpc>
                <a:spcPct val="100000"/>
              </a:lnSpc>
              <a:spcBef>
                <a:spcPts val="601"/>
              </a:spcBef>
              <a:buClr>
                <a:srgbClr val="3891A7"/>
              </a:buClr>
              <a:buSzPct val="80000"/>
              <a:buFont typeface="Wingdings" charset="2"/>
              <a:buChar char=""/>
            </a:pPr>
            <a:r>
              <a:rPr lang="en-US" sz="1600" b="0" strike="noStrike" spc="-1">
                <a:solidFill>
                  <a:srgbClr val="000000"/>
                </a:solidFill>
                <a:latin typeface="Gill Sans MT"/>
              </a:rPr>
              <a:t>Schematic Layout OR Model Diagram</a:t>
            </a:r>
          </a:p>
          <a:p>
            <a:pPr marL="365760" indent="-282960">
              <a:lnSpc>
                <a:spcPct val="100000"/>
              </a:lnSpc>
              <a:spcBef>
                <a:spcPts val="601"/>
              </a:spcBef>
              <a:buClr>
                <a:srgbClr val="3891A7"/>
              </a:buClr>
              <a:buSzPct val="80000"/>
              <a:buFont typeface="Wingdings" charset="2"/>
              <a:buChar char=""/>
            </a:pPr>
            <a:r>
              <a:rPr lang="en-US" sz="1600" b="0" strike="noStrike" spc="-1">
                <a:solidFill>
                  <a:srgbClr val="000000"/>
                </a:solidFill>
                <a:latin typeface="Gill Sans MT"/>
              </a:rPr>
              <a:t>Methods OR Tools OR Algorithms used</a:t>
            </a:r>
          </a:p>
          <a:p>
            <a:pPr marL="365760" indent="-282960">
              <a:lnSpc>
                <a:spcPct val="100000"/>
              </a:lnSpc>
              <a:spcBef>
                <a:spcPts val="601"/>
              </a:spcBef>
              <a:buClr>
                <a:srgbClr val="3891A7"/>
              </a:buClr>
              <a:buSzPct val="80000"/>
              <a:buFont typeface="Wingdings" charset="2"/>
              <a:buChar char=""/>
            </a:pPr>
            <a:r>
              <a:rPr lang="en-US" sz="1600" spc="-1">
                <a:solidFill>
                  <a:srgbClr val="000000"/>
                </a:solidFill>
                <a:latin typeface="Gill Sans MT"/>
              </a:rPr>
              <a:t>Experimentation and Results</a:t>
            </a:r>
          </a:p>
          <a:p>
            <a:pPr marL="640080" lvl="1" indent="-237240">
              <a:buClr>
                <a:srgbClr val="3891A7"/>
              </a:buClr>
              <a:buSzPct val="80000"/>
              <a:buFont typeface="Wingdings" charset="2"/>
              <a:buChar char=""/>
            </a:pPr>
            <a:r>
              <a:rPr lang="en-IN" sz="1400" spc="-1">
                <a:solidFill>
                  <a:srgbClr val="0070C0"/>
                </a:solidFill>
                <a:latin typeface="Gill Sans MT"/>
              </a:rPr>
              <a:t>System Specifications</a:t>
            </a:r>
            <a:endParaRPr lang="en-US" sz="1400" spc="-1">
              <a:solidFill>
                <a:srgbClr val="0070C0"/>
              </a:solidFill>
              <a:latin typeface="Gill Sans MT"/>
            </a:endParaRPr>
          </a:p>
          <a:p>
            <a:pPr marL="640080" lvl="1" indent="-237240">
              <a:buClr>
                <a:srgbClr val="3891A7"/>
              </a:buClr>
              <a:buSzPct val="80000"/>
              <a:buFont typeface="Wingdings" charset="2"/>
              <a:buChar char=""/>
            </a:pPr>
            <a:r>
              <a:rPr lang="en-US" sz="1400" spc="-1">
                <a:solidFill>
                  <a:srgbClr val="0070C0"/>
                </a:solidFill>
                <a:latin typeface="Gill Sans MT"/>
              </a:rPr>
              <a:t>Datasets Description</a:t>
            </a:r>
          </a:p>
          <a:p>
            <a:pPr marL="640080" lvl="1" indent="-237240">
              <a:buClr>
                <a:srgbClr val="3891A7"/>
              </a:buClr>
              <a:buSzPct val="80000"/>
              <a:buFont typeface="Wingdings" charset="2"/>
              <a:buChar char=""/>
            </a:pPr>
            <a:r>
              <a:rPr lang="en-IN" sz="1400" spc="-1">
                <a:solidFill>
                  <a:srgbClr val="0070C0"/>
                </a:solidFill>
                <a:latin typeface="Gill Sans MT"/>
              </a:rPr>
              <a:t>Parameters used (if any</a:t>
            </a:r>
            <a:r>
              <a:rPr lang="en-IN" sz="1600" spc="-1">
                <a:solidFill>
                  <a:srgbClr val="0070C0"/>
                </a:solidFill>
                <a:latin typeface="Gill Sans MT"/>
              </a:rPr>
              <a:t>)</a:t>
            </a:r>
          </a:p>
          <a:p>
            <a:pPr marL="640080" lvl="1" indent="-237240">
              <a:buClr>
                <a:srgbClr val="3891A7"/>
              </a:buClr>
              <a:buSzPct val="80000"/>
              <a:buFont typeface="Wingdings" charset="2"/>
              <a:buChar char=""/>
            </a:pPr>
            <a:r>
              <a:rPr lang="en-IN" sz="1400" spc="-1">
                <a:solidFill>
                  <a:srgbClr val="0070C0"/>
                </a:solidFill>
                <a:latin typeface="Gill Sans MT"/>
              </a:rPr>
              <a:t>Experimental outcomes (Tables and Figures)</a:t>
            </a:r>
          </a:p>
          <a:p>
            <a:pPr marL="365760" indent="-282960">
              <a:lnSpc>
                <a:spcPct val="100000"/>
              </a:lnSpc>
              <a:spcBef>
                <a:spcPts val="601"/>
              </a:spcBef>
              <a:buClr>
                <a:srgbClr val="3891A7"/>
              </a:buClr>
              <a:buSzPct val="80000"/>
              <a:buFont typeface="Wingdings" charset="2"/>
              <a:buChar char=""/>
            </a:pPr>
            <a:r>
              <a:rPr lang="en-US" sz="1600" spc="-1">
                <a:solidFill>
                  <a:srgbClr val="000000"/>
                </a:solidFill>
                <a:latin typeface="Gill Sans MT"/>
              </a:rPr>
              <a:t>Summary (Key findings)</a:t>
            </a:r>
            <a:endParaRPr lang="en-US" sz="1600" b="0" strike="noStrike" spc="-1">
              <a:solidFill>
                <a:srgbClr val="000000"/>
              </a:solidFill>
              <a:latin typeface="Gill Sans MT"/>
            </a:endParaRPr>
          </a:p>
          <a:p>
            <a:pPr marL="365760" lvl="1" indent="-282960">
              <a:spcBef>
                <a:spcPts val="601"/>
              </a:spcBef>
              <a:buClr>
                <a:srgbClr val="3891A7"/>
              </a:buClr>
              <a:buSzPct val="80000"/>
              <a:buFont typeface="Wingdings" charset="2"/>
              <a:buChar char=""/>
            </a:pPr>
            <a:r>
              <a:rPr lang="en-IN" sz="1600" spc="-1">
                <a:solidFill>
                  <a:srgbClr val="000000"/>
                </a:solidFill>
                <a:latin typeface="Gill Sans MT"/>
              </a:rPr>
              <a:t>Bibliography</a:t>
            </a:r>
            <a:endParaRPr lang="en-US" sz="1600" spc="-1">
              <a:solidFill>
                <a:srgbClr val="000000"/>
              </a:solidFill>
              <a:latin typeface="Gill Sans MT"/>
            </a:endParaRPr>
          </a:p>
        </p:txBody>
      </p:sp>
      <p:sp>
        <p:nvSpPr>
          <p:cNvPr id="103"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98A15F4-BA1A-4DF0-8C36-812FE3A649CD}" type="slidenum">
              <a:rPr lang="en-IN" sz="1200" b="0" strike="noStrike" spc="-1">
                <a:solidFill>
                  <a:srgbClr val="B5A989"/>
                </a:solidFill>
                <a:latin typeface="Gill Sans MT"/>
              </a:rPr>
              <a:pPr algn="ctr">
                <a:lnSpc>
                  <a:spcPct val="100000"/>
                </a:lnSpc>
              </a:pPr>
              <a:t>2</a:t>
            </a:fld>
            <a:endParaRPr lang="en-IN" sz="1200" b="0" strike="noStrike" spc="-1">
              <a:latin typeface="Times New Roman"/>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490" y="290906"/>
            <a:ext cx="3391535" cy="406400"/>
          </a:xfrm>
          <a:prstGeom prst="rect">
            <a:avLst/>
          </a:prstGeom>
        </p:spPr>
        <p:txBody>
          <a:bodyPr vert="horz" wrap="square" lIns="0" tIns="12065" rIns="0" bIns="0" rtlCol="0">
            <a:spAutoFit/>
          </a:bodyPr>
          <a:lstStyle/>
          <a:p>
            <a:pPr marL="12700">
              <a:lnSpc>
                <a:spcPct val="100000"/>
              </a:lnSpc>
              <a:spcBef>
                <a:spcPts val="95"/>
              </a:spcBef>
            </a:pPr>
            <a:r>
              <a:t>Summary</a:t>
            </a:r>
            <a:endParaRPr spc="-10"/>
          </a:p>
        </p:txBody>
      </p:sp>
      <p:sp>
        <p:nvSpPr>
          <p:cNvPr id="3" name="object 3"/>
          <p:cNvSpPr txBox="1">
            <a:spLocks noGrp="1"/>
          </p:cNvSpPr>
          <p:nvPr>
            <p:ph type="body" idx="1"/>
          </p:nvPr>
        </p:nvSpPr>
        <p:spPr>
          <a:xfrm>
            <a:off x="405663" y="1101978"/>
            <a:ext cx="8332673" cy="2798843"/>
          </a:xfrm>
          <a:prstGeom prst="rect">
            <a:avLst/>
          </a:prstGeom>
        </p:spPr>
        <p:txBody>
          <a:bodyPr vert="horz" wrap="square" lIns="0" tIns="13335" rIns="0" bIns="0" rtlCol="0">
            <a:spAutoFit/>
          </a:bodyPr>
          <a:lstStyle/>
          <a:p>
            <a:pPr marL="41275" marR="379730" indent="-9525" algn="just">
              <a:lnSpc>
                <a:spcPct val="100000"/>
              </a:lnSpc>
              <a:spcBef>
                <a:spcPts val="105"/>
              </a:spcBef>
              <a:buSzPct val="95000"/>
              <a:buFont typeface="Arial"/>
              <a:buChar char="•"/>
              <a:tabLst>
                <a:tab pos="128905" algn="l"/>
              </a:tabLst>
            </a:pPr>
            <a:r>
              <a:rPr lang="en-IN" sz="1600" b="1">
                <a:latin typeface="Times New Roman" pitchFamily="18" charset="0"/>
                <a:cs typeface="Times New Roman" pitchFamily="18" charset="0"/>
              </a:rPr>
              <a:t>Data Preprocessing and Visualization</a:t>
            </a:r>
            <a:r>
              <a:rPr lang="en-IN" sz="1600">
                <a:latin typeface="Times New Roman" pitchFamily="18" charset="0"/>
                <a:cs typeface="Times New Roman" pitchFamily="18" charset="0"/>
              </a:rPr>
              <a:t>: Used NumPy and Pandas for thorough preprocessing of housing data, while Matplotlib aided in visualizing complex relationships between variables.</a:t>
            </a:r>
          </a:p>
          <a:p>
            <a:pPr marL="41275" marR="379730" indent="-9525" algn="just">
              <a:lnSpc>
                <a:spcPct val="100000"/>
              </a:lnSpc>
              <a:spcBef>
                <a:spcPts val="105"/>
              </a:spcBef>
              <a:buSzPct val="95000"/>
              <a:buFont typeface="Arial"/>
              <a:buChar char="•"/>
              <a:tabLst>
                <a:tab pos="128905" algn="l"/>
              </a:tabLst>
            </a:pPr>
            <a:endParaRPr lang="en-IN" sz="1600" b="1">
              <a:latin typeface="Times New Roman" panose="02020603050405020304" pitchFamily="18" charset="0"/>
              <a:cs typeface="Times New Roman" pitchFamily="18" charset="0"/>
            </a:endParaRPr>
          </a:p>
          <a:p>
            <a:pPr marL="41275" marR="379730" indent="-9525" algn="just">
              <a:lnSpc>
                <a:spcPct val="100000"/>
              </a:lnSpc>
              <a:spcBef>
                <a:spcPts val="105"/>
              </a:spcBef>
              <a:buSzPct val="95000"/>
              <a:buFont typeface="Arial"/>
              <a:buChar char="•"/>
              <a:tabLst>
                <a:tab pos="128905" algn="l"/>
              </a:tabLst>
            </a:pPr>
            <a:r>
              <a:rPr lang="en-IN" sz="1600" b="1">
                <a:latin typeface="Times New Roman" panose="02020603050405020304" pitchFamily="18" charset="0"/>
                <a:cs typeface="Times New Roman" pitchFamily="18" charset="0"/>
              </a:rPr>
              <a:t>Model Development: </a:t>
            </a:r>
            <a:r>
              <a:rPr lang="en-IN" sz="1600">
                <a:latin typeface="Times New Roman" pitchFamily="18" charset="0"/>
                <a:cs typeface="Times New Roman" pitchFamily="18" charset="0"/>
              </a:rPr>
              <a:t>Employed Linear Regression, Lasso Regression, and Decision Trees to construct robust models for forecasting housing prices, leveraging diverse urban parameters.</a:t>
            </a:r>
          </a:p>
          <a:p>
            <a:pPr marL="41275" marR="379730" indent="-9525" algn="just">
              <a:lnSpc>
                <a:spcPct val="100000"/>
              </a:lnSpc>
              <a:spcBef>
                <a:spcPts val="105"/>
              </a:spcBef>
              <a:buSzPct val="95000"/>
              <a:buFont typeface="Arial"/>
              <a:buChar char="•"/>
              <a:tabLst>
                <a:tab pos="128905" algn="l"/>
              </a:tabLst>
            </a:pPr>
            <a:endParaRPr lang="en-IN" sz="1600" b="1">
              <a:latin typeface="Times New Roman" pitchFamily="18" charset="0"/>
              <a:cs typeface="Times New Roman" pitchFamily="18" charset="0"/>
            </a:endParaRPr>
          </a:p>
          <a:p>
            <a:pPr marL="41275" marR="379730" indent="-9525" algn="just">
              <a:lnSpc>
                <a:spcPct val="100000"/>
              </a:lnSpc>
              <a:spcBef>
                <a:spcPts val="105"/>
              </a:spcBef>
              <a:buSzPct val="95000"/>
              <a:buFont typeface="Arial"/>
              <a:buChar char="•"/>
              <a:tabLst>
                <a:tab pos="128905" algn="l"/>
              </a:tabLst>
            </a:pPr>
            <a:r>
              <a:rPr lang="en-IN" sz="1600" b="1">
                <a:latin typeface="Times New Roman" pitchFamily="18" charset="0"/>
                <a:cs typeface="Times New Roman" pitchFamily="18" charset="0"/>
              </a:rPr>
              <a:t>Accuracy and Precision: </a:t>
            </a:r>
            <a:r>
              <a:rPr lang="en-IN" sz="1600">
                <a:latin typeface="Times New Roman" pitchFamily="18" charset="0"/>
                <a:cs typeface="Times New Roman" pitchFamily="18" charset="0"/>
              </a:rPr>
              <a:t>Achieved high accuracy and precision in forecasting housing prices, surpassing traditional methods, through advanced algorithms and extensive data analysis.</a:t>
            </a:r>
          </a:p>
          <a:p>
            <a:pPr marL="41275" marR="379730" indent="-9525" algn="just">
              <a:lnSpc>
                <a:spcPct val="100000"/>
              </a:lnSpc>
              <a:spcBef>
                <a:spcPts val="105"/>
              </a:spcBef>
              <a:buSzPct val="95000"/>
              <a:buFont typeface="Arial"/>
              <a:buChar char="•"/>
              <a:tabLst>
                <a:tab pos="128905" algn="l"/>
              </a:tabLst>
            </a:pPr>
            <a:endParaRPr lang="en-IN" sz="1600" b="1">
              <a:latin typeface="Times New Roman" pitchFamily="18" charset="0"/>
              <a:cs typeface="Times New Roman" pitchFamily="18" charset="0"/>
            </a:endParaRPr>
          </a:p>
          <a:p>
            <a:pPr marL="41275" marR="379730" indent="-9525" algn="just">
              <a:lnSpc>
                <a:spcPct val="100000"/>
              </a:lnSpc>
              <a:spcBef>
                <a:spcPts val="105"/>
              </a:spcBef>
              <a:buSzPct val="95000"/>
              <a:buFont typeface="Arial"/>
              <a:buChar char="•"/>
              <a:tabLst>
                <a:tab pos="128905" algn="l"/>
              </a:tabLst>
            </a:pPr>
            <a:r>
              <a:rPr lang="en-IN" sz="1600" b="1">
                <a:latin typeface="Times New Roman" pitchFamily="18" charset="0"/>
                <a:cs typeface="Times New Roman" pitchFamily="18" charset="0"/>
              </a:rPr>
              <a:t>User-Friendly Interface: </a:t>
            </a:r>
            <a:r>
              <a:rPr lang="en-IN" sz="1600">
                <a:latin typeface="Times New Roman" pitchFamily="18" charset="0"/>
                <a:cs typeface="Times New Roman" pitchFamily="18" charset="0"/>
              </a:rPr>
              <a:t>Created intuitive interfaces with HTML, CSS, and JavaScript for easy navigation through predicted housing prices, enhancing accessibility for stakeholders.</a:t>
            </a:r>
          </a:p>
        </p:txBody>
      </p:sp>
      <p:sp>
        <p:nvSpPr>
          <p:cNvPr id="4" name="object 4"/>
          <p:cNvSpPr txBox="1"/>
          <p:nvPr/>
        </p:nvSpPr>
        <p:spPr>
          <a:xfrm>
            <a:off x="8753602" y="4840630"/>
            <a:ext cx="177800" cy="208279"/>
          </a:xfrm>
          <a:prstGeom prst="rect">
            <a:avLst/>
          </a:prstGeom>
        </p:spPr>
        <p:txBody>
          <a:bodyPr vert="horz" wrap="square" lIns="0" tIns="12700"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12700">
              <a:lnSpc>
                <a:spcPct val="100000"/>
              </a:lnSpc>
              <a:spcBef>
                <a:spcPts val="100"/>
              </a:spcBef>
            </a:pPr>
            <a:r>
              <a:rPr sz="1200" spc="-25">
                <a:solidFill>
                  <a:srgbClr val="B5A988"/>
                </a:solidFill>
                <a:latin typeface="Trebuchet MS"/>
                <a:cs typeface="Trebuchet MS"/>
              </a:rPr>
              <a:t>15</a:t>
            </a:r>
            <a:endParaRPr sz="1200">
              <a:latin typeface="Trebuchet MS"/>
              <a:cs typeface="Trebuchet M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0456" rIns="0" bIns="0" rtlCol="0">
            <a:spAutoFit/>
          </a:bodyPr>
          <a:lstStyle/>
          <a:p>
            <a:pPr marL="116839">
              <a:lnSpc>
                <a:spcPct val="100000"/>
              </a:lnSpc>
              <a:spcBef>
                <a:spcPts val="95"/>
              </a:spcBef>
            </a:pPr>
            <a:r>
              <a:rPr spc="-10"/>
              <a:t>Bibliography</a:t>
            </a:r>
          </a:p>
        </p:txBody>
      </p:sp>
      <p:sp>
        <p:nvSpPr>
          <p:cNvPr id="3" name="object 3"/>
          <p:cNvSpPr txBox="1"/>
          <p:nvPr/>
        </p:nvSpPr>
        <p:spPr>
          <a:xfrm>
            <a:off x="474370" y="971090"/>
            <a:ext cx="8441030" cy="2613536"/>
          </a:xfrm>
          <a:prstGeom prst="rect">
            <a:avLst/>
          </a:prstGeom>
        </p:spPr>
        <p:txBody>
          <a:bodyPr vert="horz" wrap="square" lIns="0" tIns="12700"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241300" marR="5080" indent="-228600">
              <a:lnSpc>
                <a:spcPct val="100000"/>
              </a:lnSpc>
              <a:spcBef>
                <a:spcPts val="100"/>
              </a:spcBef>
              <a:buClr>
                <a:srgbClr val="000000"/>
              </a:buClr>
              <a:buFont typeface="+mj-lt"/>
              <a:buAutoNum type="arabicPeriod"/>
              <a:tabLst>
                <a:tab pos="317500" algn="l"/>
              </a:tabLst>
            </a:pPr>
            <a:r>
              <a:rPr lang="en-IN" sz="1400" b="0" i="0" err="1">
                <a:solidFill>
                  <a:srgbClr val="222222"/>
                </a:solidFill>
                <a:effectLst/>
                <a:highlight>
                  <a:srgbClr val="FFFFFF"/>
                </a:highlight>
                <a:latin typeface="Times New Roman" pitchFamily="18" charset="0"/>
                <a:cs typeface="Times New Roman" pitchFamily="18" charset="0"/>
              </a:rPr>
              <a:t>Ragapriya, N., T. Ananth Kumar, R. Parthiban, P. Divya, S. Jayalakshmi, and D. Raghu Raman. "Machine Learning Based House Price Prediction Using Modified Extreme Boosting." </a:t>
            </a:r>
            <a:r>
              <a:rPr lang="en-IN" sz="1400" b="0" i="1">
                <a:solidFill>
                  <a:srgbClr val="222222"/>
                </a:solidFill>
                <a:effectLst/>
                <a:highlight>
                  <a:srgbClr val="FFFFFF"/>
                </a:highlight>
                <a:latin typeface="Times New Roman" pitchFamily="18" charset="0"/>
                <a:cs typeface="Times New Roman" pitchFamily="18" charset="0"/>
              </a:rPr>
              <a:t>Asian Journal of Applied Science and Technology (AJAST)</a:t>
            </a:r>
            <a:r>
              <a:rPr lang="en-IN" sz="1400" b="0" i="0">
                <a:solidFill>
                  <a:srgbClr val="222222"/>
                </a:solidFill>
                <a:effectLst/>
                <a:highlight>
                  <a:srgbClr val="FFFFFF"/>
                </a:highlight>
                <a:latin typeface="Times New Roman" pitchFamily="18" charset="0"/>
                <a:cs typeface="Times New Roman" pitchFamily="18" charset="0"/>
              </a:rPr>
              <a:t> 7, no. 1 (2023)</a:t>
            </a:r>
          </a:p>
          <a:p>
            <a:pPr marL="241300" marR="5080" indent="-228600">
              <a:lnSpc>
                <a:spcPct val="100000"/>
              </a:lnSpc>
              <a:spcBef>
                <a:spcPts val="100"/>
              </a:spcBef>
              <a:buClr>
                <a:srgbClr val="000000"/>
              </a:buClr>
              <a:buFont typeface="+mj-lt"/>
              <a:buAutoNum type="arabicPeriod"/>
              <a:tabLst>
                <a:tab pos="317500" algn="l"/>
              </a:tabLst>
            </a:pPr>
            <a:r>
              <a:rPr lang="en-IN" sz="1400" b="0" i="0">
                <a:solidFill>
                  <a:srgbClr val="222222"/>
                </a:solidFill>
                <a:effectLst/>
                <a:highlight>
                  <a:srgbClr val="FFFFFF"/>
                </a:highlight>
                <a:latin typeface="Times New Roman" pitchFamily="18" charset="0"/>
                <a:cs typeface="Times New Roman" pitchFamily="18" charset="0"/>
              </a:rPr>
              <a:t>Lorenz, Felix, Jonas Willwersch, Marcelo Cajias, and Franz Fuerst. "Interpretable machine learning for real estate market analysis." </a:t>
            </a:r>
            <a:r>
              <a:rPr lang="en-IN" sz="1400" b="0" i="1">
                <a:solidFill>
                  <a:srgbClr val="222222"/>
                </a:solidFill>
                <a:effectLst/>
                <a:highlight>
                  <a:srgbClr val="FFFFFF"/>
                </a:highlight>
                <a:latin typeface="Times New Roman" pitchFamily="18" charset="0"/>
                <a:cs typeface="Times New Roman" pitchFamily="18" charset="0"/>
              </a:rPr>
              <a:t>Real estate economics</a:t>
            </a:r>
            <a:r>
              <a:rPr lang="en-IN" sz="1400" b="0" i="0">
                <a:solidFill>
                  <a:srgbClr val="222222"/>
                </a:solidFill>
                <a:effectLst/>
                <a:highlight>
                  <a:srgbClr val="FFFFFF"/>
                </a:highlight>
                <a:latin typeface="Times New Roman" pitchFamily="18" charset="0"/>
                <a:cs typeface="Times New Roman" pitchFamily="18" charset="0"/>
              </a:rPr>
              <a:t> 51, no. 5 (2023)</a:t>
            </a:r>
          </a:p>
          <a:p>
            <a:pPr marL="241300" marR="5080" indent="-228600">
              <a:lnSpc>
                <a:spcPct val="100000"/>
              </a:lnSpc>
              <a:spcBef>
                <a:spcPts val="100"/>
              </a:spcBef>
              <a:buClr>
                <a:srgbClr val="000000"/>
              </a:buClr>
              <a:buFont typeface="+mj-lt"/>
              <a:buAutoNum type="arabicPeriod"/>
              <a:tabLst>
                <a:tab pos="317500" algn="l"/>
              </a:tabLst>
            </a:pPr>
            <a:r>
              <a:rPr lang="en-IN" sz="1400" b="0" i="0">
                <a:solidFill>
                  <a:srgbClr val="222222"/>
                </a:solidFill>
                <a:effectLst/>
                <a:highlight>
                  <a:srgbClr val="FFFFFF"/>
                </a:highlight>
                <a:latin typeface="Times New Roman" pitchFamily="18" charset="0"/>
                <a:cs typeface="Times New Roman" pitchFamily="18" charset="0"/>
              </a:rPr>
              <a:t>Liu, G. (2022). Research on prediction and analysis of real estate market based on the multiple linear regression model. Scientific Programming, 2022, 1-8.</a:t>
            </a:r>
          </a:p>
          <a:p>
            <a:pPr marL="241300" marR="5080" indent="-228600">
              <a:lnSpc>
                <a:spcPct val="100000"/>
              </a:lnSpc>
              <a:spcBef>
                <a:spcPts val="100"/>
              </a:spcBef>
              <a:buClr>
                <a:srgbClr val="000000"/>
              </a:buClr>
              <a:buFont typeface="+mj-lt"/>
              <a:buAutoNum type="arabicPeriod"/>
              <a:tabLst>
                <a:tab pos="317500" algn="l"/>
              </a:tabLst>
            </a:pPr>
            <a:r>
              <a:rPr lang="en-IN" sz="1400" b="0" i="0">
                <a:solidFill>
                  <a:srgbClr val="222222"/>
                </a:solidFill>
                <a:effectLst/>
                <a:highlight>
                  <a:srgbClr val="FFFFFF"/>
                </a:highlight>
                <a:latin typeface="Times New Roman" pitchFamily="18" charset="0"/>
                <a:cs typeface="Times New Roman" pitchFamily="18" charset="0"/>
              </a:rPr>
              <a:t>Satish, G. Naga, Ch V. Raghavendran, MD Sugnana Rao, and Ch Srinivasulu. "House price prediction using machine learning." Journal of Innovative Technology and Exploring Engineering 8, no. 9 (2019)</a:t>
            </a:r>
          </a:p>
          <a:p>
            <a:pPr marL="241300" marR="5080" indent="-228600">
              <a:lnSpc>
                <a:spcPct val="100000"/>
              </a:lnSpc>
              <a:spcBef>
                <a:spcPts val="100"/>
              </a:spcBef>
              <a:buClr>
                <a:srgbClr val="000000"/>
              </a:buClr>
              <a:buFont typeface="+mj-lt"/>
              <a:buAutoNum type="arabicPeriod"/>
              <a:tabLst>
                <a:tab pos="317500" algn="l"/>
              </a:tabLst>
            </a:pPr>
            <a:endParaRPr lang="en-IN" sz="1400" b="0" i="0">
              <a:solidFill>
                <a:srgbClr val="222222"/>
              </a:solidFill>
              <a:effectLst/>
              <a:highlight>
                <a:srgbClr val="FFFFFF"/>
              </a:highlight>
              <a:latin typeface="Times New Roman" pitchFamily="18" charset="0"/>
              <a:cs typeface="Times New Roman" pitchFamily="18" charset="0"/>
            </a:endParaRPr>
          </a:p>
          <a:p>
            <a:pPr marL="241300" marR="5080" indent="-228600">
              <a:lnSpc>
                <a:spcPct val="100000"/>
              </a:lnSpc>
              <a:spcBef>
                <a:spcPts val="100"/>
              </a:spcBef>
              <a:buClr>
                <a:srgbClr val="000000"/>
              </a:buClr>
              <a:buFont typeface="+mj-lt"/>
              <a:buAutoNum type="arabicPeriod"/>
              <a:tabLst>
                <a:tab pos="317500" algn="l"/>
              </a:tabLst>
            </a:pPr>
            <a:endParaRPr lang="en-IN" sz="1200" b="0" i="0">
              <a:solidFill>
                <a:srgbClr val="222222"/>
              </a:solidFill>
              <a:effectLst/>
              <a:highlight>
                <a:srgbClr val="FFFFFF"/>
              </a:highlight>
              <a:latin typeface="Arial" panose="020B0604020202020204" pitchFamily="34" charset="0"/>
            </a:endParaRPr>
          </a:p>
          <a:p>
            <a:pPr marL="241300" marR="5080" indent="-228600">
              <a:lnSpc>
                <a:spcPct val="100000"/>
              </a:lnSpc>
              <a:spcBef>
                <a:spcPts val="100"/>
              </a:spcBef>
              <a:buClr>
                <a:srgbClr val="000000"/>
              </a:buClr>
              <a:buFont typeface="+mj-lt"/>
              <a:buAutoNum type="arabicPeriod"/>
              <a:tabLst>
                <a:tab pos="317500" algn="l"/>
              </a:tabLst>
            </a:pPr>
            <a:endParaRPr lang="en-US" sz="1200" b="0" i="0">
              <a:solidFill>
                <a:srgbClr val="222222"/>
              </a:solidFill>
              <a:effectLst/>
              <a:highlight>
                <a:srgbClr val="FFFFFF"/>
              </a:highlight>
              <a:latin typeface="Times New Roman" panose="02020603050405020304" pitchFamily="18" charset="0"/>
              <a:cs typeface="Times New Roman"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53602" y="4840630"/>
            <a:ext cx="177800" cy="208279"/>
          </a:xfrm>
          <a:prstGeom prst="rect">
            <a:avLst/>
          </a:prstGeom>
        </p:spPr>
        <p:txBody>
          <a:bodyPr vert="horz" wrap="square" lIns="0" tIns="12700"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12700">
              <a:lnSpc>
                <a:spcPct val="100000"/>
              </a:lnSpc>
              <a:spcBef>
                <a:spcPts val="100"/>
              </a:spcBef>
            </a:pPr>
            <a:r>
              <a:rPr sz="1200" spc="-25">
                <a:solidFill>
                  <a:srgbClr val="B5A988"/>
                </a:solidFill>
                <a:latin typeface="Trebuchet MS"/>
                <a:cs typeface="Trebuchet MS"/>
              </a:rPr>
              <a:t>17</a:t>
            </a:r>
            <a:endParaRPr sz="1200">
              <a:latin typeface="Trebuchet MS"/>
              <a:cs typeface="Trebuchet MS"/>
            </a:endParaRPr>
          </a:p>
        </p:txBody>
      </p:sp>
      <p:pic>
        <p:nvPicPr>
          <p:cNvPr id="3" name="object 3"/>
          <p:cNvPicPr/>
          <p:nvPr/>
        </p:nvPicPr>
        <p:blipFill>
          <a:blip r:embed="rId2"/>
          <a:stretch>
            <a:fillRect/>
          </a:stretch>
        </p:blipFill>
        <p:spPr>
          <a:xfrm>
            <a:off x="2107263" y="1963166"/>
            <a:ext cx="5706284" cy="1741061"/>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571472" y="206010"/>
            <a:ext cx="8361928" cy="856980"/>
          </a:xfrm>
          <a:prstGeom prst="rect">
            <a:avLst/>
          </a:prstGeom>
          <a:noFill/>
          <a:ln>
            <a:noFill/>
          </a:ln>
        </p:spPr>
        <p:txBody>
          <a:bodyPr lIns="90000" tIns="45000" rIns="90000" bIns="45000" anchor="ctr">
            <a:noAutofit/>
          </a:bodyPr>
          <a:lstStyle/>
          <a:p>
            <a:pPr>
              <a:lnSpc>
                <a:spcPct val="100000"/>
              </a:lnSpc>
            </a:pPr>
            <a:r>
              <a:rPr lang="en-US" sz="2900" b="1" spc="-1">
                <a:solidFill>
                  <a:srgbClr val="572314"/>
                </a:solidFill>
                <a:latin typeface="Times New Roman" pitchFamily="18" charset="0"/>
                <a:cs typeface="Times New Roman" pitchFamily="18" charset="0"/>
              </a:rPr>
              <a:t>Introduction</a:t>
            </a:r>
          </a:p>
        </p:txBody>
      </p:sp>
      <p:sp>
        <p:nvSpPr>
          <p:cNvPr id="106" name="TextShape 2"/>
          <p:cNvSpPr txBox="1"/>
          <p:nvPr/>
        </p:nvSpPr>
        <p:spPr>
          <a:xfrm>
            <a:off x="428596" y="1085940"/>
            <a:ext cx="8504804" cy="3600180"/>
          </a:xfrm>
          <a:prstGeom prst="rect">
            <a:avLst/>
          </a:prstGeom>
          <a:noFill/>
          <a:ln>
            <a:noFill/>
          </a:ln>
        </p:spPr>
        <p:txBody>
          <a:bodyPr lIns="90000" tIns="45000" rIns="90000" bIns="45000">
            <a:noAutofit/>
          </a:bodyPr>
          <a:lstStyle/>
          <a:p>
            <a:pPr marL="860040" lvl="1" indent="-457200">
              <a:lnSpc>
                <a:spcPct val="100000"/>
              </a:lnSpc>
              <a:spcBef>
                <a:spcPts val="550"/>
              </a:spcBef>
              <a:buClr>
                <a:srgbClr val="3891A7"/>
              </a:buClr>
              <a:buFont typeface="Wingdings" pitchFamily="2" charset="2"/>
              <a:buChar char="q"/>
            </a:pPr>
            <a:r>
              <a:rPr lang="en-US" sz="2800" b="0" strike="noStrike" spc="-1">
                <a:solidFill>
                  <a:srgbClr val="000000"/>
                </a:solidFill>
                <a:latin typeface="Gill Sans MT"/>
              </a:rPr>
              <a:t>Overview</a:t>
            </a:r>
          </a:p>
          <a:p>
            <a:pPr marL="402840" lvl="1">
              <a:lnSpc>
                <a:spcPct val="100000"/>
              </a:lnSpc>
              <a:spcBef>
                <a:spcPts val="550"/>
              </a:spcBef>
              <a:buClr>
                <a:srgbClr val="3891A7"/>
              </a:buClr>
            </a:pPr>
            <a:endParaRPr lang="en-IN" sz="2800" b="0" strike="noStrike" spc="-1">
              <a:solidFill>
                <a:srgbClr val="000000"/>
              </a:solidFill>
              <a:latin typeface="Gill Sans MT"/>
            </a:endParaRPr>
          </a:p>
          <a:p>
            <a:pPr marL="342900" indent="-342900">
              <a:buFont typeface="Arial" panose="020B0604020202020204" pitchFamily="34" charset="0"/>
              <a:buChar char="•"/>
            </a:pPr>
            <a:r>
              <a:rPr lang="en-IN" b="1" strike="noStrike" spc="-1">
                <a:solidFill>
                  <a:srgbClr val="000000"/>
                </a:solidFill>
                <a:latin typeface="Times New Roman" pitchFamily="18" charset="0"/>
                <a:cs typeface="Times New Roman" pitchFamily="18" charset="0"/>
              </a:rPr>
              <a:t>Objective:</a:t>
            </a:r>
            <a:r>
              <a:rPr lang="en-IN" b="0" strike="noStrike" spc="-1">
                <a:solidFill>
                  <a:srgbClr val="000000"/>
                </a:solidFill>
                <a:latin typeface="Times New Roman" pitchFamily="18" charset="0"/>
                <a:cs typeface="Times New Roman" pitchFamily="18" charset="0"/>
              </a:rPr>
              <a:t> Utilize machine learning to decode housing price complexities.</a:t>
            </a:r>
          </a:p>
          <a:p>
            <a:pPr marL="342900" indent="-342900">
              <a:buFont typeface="Arial" panose="020B0604020202020204" pitchFamily="34" charset="0"/>
              <a:buChar char="•"/>
            </a:pPr>
            <a:endParaRPr lang="en-IN" b="0" strike="noStrike" spc="-1">
              <a:solidFill>
                <a:srgbClr val="000000"/>
              </a:solidFill>
              <a:latin typeface="Times New Roman" pitchFamily="18" charset="0"/>
              <a:cs typeface="Times New Roman" pitchFamily="18" charset="0"/>
            </a:endParaRPr>
          </a:p>
          <a:p>
            <a:pPr marL="342900" indent="-342900">
              <a:buFont typeface="Arial" panose="020B0604020202020204" pitchFamily="34" charset="0"/>
              <a:buChar char="•"/>
            </a:pPr>
            <a:r>
              <a:rPr lang="en-IN" b="1" strike="noStrike" spc="-1">
                <a:solidFill>
                  <a:srgbClr val="000000"/>
                </a:solidFill>
                <a:latin typeface="Times New Roman" pitchFamily="18" charset="0"/>
                <a:cs typeface="Times New Roman" pitchFamily="18" charset="0"/>
              </a:rPr>
              <a:t>Approach:</a:t>
            </a:r>
            <a:r>
              <a:rPr lang="en-IN" b="0" strike="noStrike" spc="-1">
                <a:solidFill>
                  <a:srgbClr val="000000"/>
                </a:solidFill>
                <a:latin typeface="Times New Roman" pitchFamily="18" charset="0"/>
                <a:cs typeface="Times New Roman" pitchFamily="18" charset="0"/>
              </a:rPr>
              <a:t> Analyze trends and employ innovative techniques for accurate predictions.</a:t>
            </a:r>
          </a:p>
          <a:p>
            <a:pPr marL="342900" indent="-342900">
              <a:buFont typeface="Arial" panose="020B0604020202020204" pitchFamily="34" charset="0"/>
              <a:buChar char="•"/>
            </a:pPr>
            <a:endParaRPr lang="en-IN" b="0" strike="noStrike" spc="-1">
              <a:solidFill>
                <a:srgbClr val="000000"/>
              </a:solidFill>
              <a:latin typeface="Times New Roman" pitchFamily="18" charset="0"/>
              <a:cs typeface="Times New Roman" pitchFamily="18" charset="0"/>
            </a:endParaRPr>
          </a:p>
          <a:p>
            <a:pPr marL="342900" indent="-342900">
              <a:buFont typeface="Arial" panose="020B0604020202020204" pitchFamily="34" charset="0"/>
              <a:buChar char="•"/>
            </a:pPr>
            <a:r>
              <a:rPr lang="en-IN" b="1" strike="noStrike" spc="-1">
                <a:solidFill>
                  <a:srgbClr val="000000"/>
                </a:solidFill>
                <a:latin typeface="Times New Roman" pitchFamily="18" charset="0"/>
                <a:cs typeface="Times New Roman" pitchFamily="18" charset="0"/>
              </a:rPr>
              <a:t>Impact:</a:t>
            </a:r>
            <a:r>
              <a:rPr lang="en-IN" b="0" strike="noStrike" spc="-1">
                <a:solidFill>
                  <a:srgbClr val="000000"/>
                </a:solidFill>
                <a:latin typeface="Times New Roman" pitchFamily="18" charset="0"/>
                <a:cs typeface="Times New Roman" pitchFamily="18" charset="0"/>
              </a:rPr>
              <a:t> Foster transparency and fairness in the housing market.</a:t>
            </a:r>
          </a:p>
          <a:p>
            <a:pPr marL="342900" indent="-342900">
              <a:buFont typeface="Arial" panose="020B0604020202020204" pitchFamily="34" charset="0"/>
              <a:buChar char="•"/>
            </a:pPr>
            <a:endParaRPr lang="en-IN" b="0" strike="noStrike" spc="-1">
              <a:solidFill>
                <a:srgbClr val="000000"/>
              </a:solidFill>
              <a:latin typeface="Times New Roman" pitchFamily="18" charset="0"/>
              <a:cs typeface="Times New Roman" pitchFamily="18" charset="0"/>
            </a:endParaRPr>
          </a:p>
          <a:p>
            <a:pPr marL="342900" indent="-342900">
              <a:buFont typeface="Arial" panose="020B0604020202020204" pitchFamily="34" charset="0"/>
              <a:buChar char="•"/>
            </a:pPr>
            <a:r>
              <a:rPr lang="en-IN" b="1" strike="noStrike" spc="-1">
                <a:solidFill>
                  <a:srgbClr val="000000"/>
                </a:solidFill>
                <a:latin typeface="Times New Roman" pitchFamily="18" charset="0"/>
                <a:cs typeface="Times New Roman" pitchFamily="18" charset="0"/>
              </a:rPr>
              <a:t>Empowerment:</a:t>
            </a:r>
            <a:r>
              <a:rPr lang="en-IN" b="0" strike="noStrike" spc="-1">
                <a:solidFill>
                  <a:srgbClr val="000000"/>
                </a:solidFill>
                <a:latin typeface="Times New Roman" pitchFamily="18" charset="0"/>
                <a:cs typeface="Times New Roman" pitchFamily="18" charset="0"/>
              </a:rPr>
              <a:t> Enable informed decisions for buyers and sellers.</a:t>
            </a:r>
          </a:p>
          <a:p>
            <a:pPr marL="342900" indent="-342900">
              <a:buFont typeface="Arial" panose="020B0604020202020204" pitchFamily="34" charset="0"/>
              <a:buChar char="•"/>
            </a:pPr>
            <a:endParaRPr lang="en-IN" b="0" strike="noStrike" spc="-1">
              <a:solidFill>
                <a:srgbClr val="000000"/>
              </a:solidFill>
              <a:latin typeface="Times New Roman" pitchFamily="18" charset="0"/>
              <a:cs typeface="Times New Roman" pitchFamily="18" charset="0"/>
            </a:endParaRPr>
          </a:p>
          <a:p>
            <a:pPr marL="342900" indent="-342900">
              <a:buFont typeface="Arial" panose="020B0604020202020204" pitchFamily="34" charset="0"/>
              <a:buChar char="•"/>
            </a:pPr>
            <a:r>
              <a:rPr lang="en-IN" b="1" strike="noStrike" spc="-1">
                <a:solidFill>
                  <a:srgbClr val="000000"/>
                </a:solidFill>
                <a:latin typeface="Times New Roman" pitchFamily="18" charset="0"/>
                <a:cs typeface="Times New Roman" pitchFamily="18" charset="0"/>
              </a:rPr>
              <a:t>Vision:</a:t>
            </a:r>
            <a:r>
              <a:rPr lang="en-IN" b="0" strike="noStrike" spc="-1">
                <a:solidFill>
                  <a:srgbClr val="000000"/>
                </a:solidFill>
                <a:latin typeface="Times New Roman" pitchFamily="18" charset="0"/>
                <a:cs typeface="Times New Roman" pitchFamily="18" charset="0"/>
              </a:rPr>
              <a:t> Cultivate a brighter urban future through data-driven insights.</a:t>
            </a:r>
            <a:endParaRPr lang="en-US" b="0" strike="noStrike" spc="-1">
              <a:solidFill>
                <a:srgbClr val="000000"/>
              </a:solidFill>
              <a:latin typeface="Times New Roman" panose="02020603050405020304" pitchFamily="18" charset="0"/>
              <a:cs typeface="Times New Roman" pitchFamily="18" charset="0"/>
            </a:endParaRPr>
          </a:p>
          <a:p>
            <a:pPr marL="402840" lvl="1">
              <a:lnSpc>
                <a:spcPct val="100000"/>
              </a:lnSpc>
              <a:spcBef>
                <a:spcPts val="550"/>
              </a:spcBef>
              <a:buClr>
                <a:srgbClr val="3891A7"/>
              </a:buClr>
            </a:pPr>
            <a:endParaRPr lang="en-US" sz="2800" b="0" strike="noStrike" spc="-1">
              <a:solidFill>
                <a:srgbClr val="000000"/>
              </a:solidFill>
              <a:latin typeface="Gill Sans MT"/>
            </a:endParaRPr>
          </a:p>
          <a:p>
            <a:pPr>
              <a:lnSpc>
                <a:spcPct val="100000"/>
              </a:lnSpc>
              <a:spcBef>
                <a:spcPts val="601"/>
              </a:spcBef>
            </a:pPr>
            <a:endParaRPr lang="en-US" sz="2800" b="0" strike="noStrike" spc="-1">
              <a:solidFill>
                <a:srgbClr val="000000"/>
              </a:solidFill>
              <a:latin typeface="Gill Sans MT"/>
            </a:endParaRPr>
          </a:p>
        </p:txBody>
      </p:sp>
      <p:sp>
        <p:nvSpPr>
          <p:cNvPr id="107"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6524399E-7446-4F74-B823-A4CC295C522F}" type="slidenum">
              <a:rPr lang="en-IN" sz="1200" b="0" strike="noStrike" spc="-1">
                <a:solidFill>
                  <a:srgbClr val="B5A989"/>
                </a:solidFill>
                <a:latin typeface="Gill Sans MT"/>
              </a:rPr>
              <a:pPr algn="ctr">
                <a:lnSpc>
                  <a:spcPct val="100000"/>
                </a:lnSpc>
              </a:pPr>
              <a:t>3</a:t>
            </a:fld>
            <a:endParaRPr lang="en-IN" sz="1200" b="0" strike="noStrike" spc="-1">
              <a:latin typeface="Times New Roman"/>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pc="-1">
                <a:solidFill>
                  <a:srgbClr val="572314"/>
                </a:solidFill>
                <a:latin typeface="Times New Roman" pitchFamily="18" charset="0"/>
                <a:cs typeface="Times New Roman" pitchFamily="18" charset="0"/>
              </a:rPr>
              <a:t>Introduction contd..</a:t>
            </a:r>
            <a:br>
              <a:rPr lang="en-US" b="1" spc="-1">
                <a:solidFill>
                  <a:srgbClr val="572314"/>
                </a:solidFill>
                <a:latin typeface="Times New Roman" pitchFamily="18" charset="0"/>
                <a:cs typeface="Times New Roman" pitchFamily="18" charset="0"/>
              </a:rPr>
            </a:br>
            <a:endParaRPr lang="en-IN"/>
          </a:p>
        </p:txBody>
      </p:sp>
      <p:sp>
        <p:nvSpPr>
          <p:cNvPr id="3" name="Content Placeholder 2"/>
          <p:cNvSpPr>
            <a:spLocks noGrp="1"/>
          </p:cNvSpPr>
          <p:nvPr>
            <p:ph idx="1"/>
          </p:nvPr>
        </p:nvSpPr>
        <p:spPr/>
        <p:txBody>
          <a:bodyPr>
            <a:normAutofit/>
          </a:bodyPr>
          <a:lstStyle/>
          <a:p>
            <a:pPr marL="469265" marR="0" lvl="0" indent="-456565" algn="just" defTabSz="914400" eaLnBrk="1" fontAlgn="auto" latinLnBrk="0" hangingPunct="1">
              <a:lnSpc>
                <a:spcPct val="100000"/>
              </a:lnSpc>
              <a:spcBef>
                <a:spcPts val="95"/>
              </a:spcBef>
              <a:spcAft>
                <a:spcPct val="0"/>
              </a:spcAft>
              <a:buClr>
                <a:srgbClr val="4F81BC"/>
              </a:buClr>
              <a:buSzPct val="83928"/>
              <a:buFont typeface="Wingdings" charset="2"/>
              <a:buChar char=""/>
              <a:tabLst>
                <a:tab pos="469265" algn="l"/>
              </a:tabLst>
              <a:defRPr/>
            </a:pPr>
            <a:r>
              <a:rPr kumimoji="0" lang="en-IN" sz="2800" b="0" i="0" u="none" strike="noStrike" kern="0" cap="none" spc="-20" normalizeH="0" baseline="0" noProof="0">
                <a:ln>
                  <a:noFill/>
                </a:ln>
                <a:solidFill>
                  <a:sysClr val="windowText" lastClr="000000"/>
                </a:solidFill>
                <a:effectLst/>
                <a:uLnTx/>
                <a:uFillTx/>
                <a:latin typeface="Trebuchet MS"/>
                <a:cs typeface="Trebuchet MS"/>
              </a:rPr>
              <a:t>Motivations</a:t>
            </a:r>
          </a:p>
          <a:p>
            <a:pPr marL="469265" marR="0" lvl="0" indent="-456565" algn="just" defTabSz="914400" eaLnBrk="1" fontAlgn="auto" latinLnBrk="0" hangingPunct="1">
              <a:lnSpc>
                <a:spcPct val="100000"/>
              </a:lnSpc>
              <a:spcBef>
                <a:spcPts val="95"/>
              </a:spcBef>
              <a:spcAft>
                <a:spcPct val="0"/>
              </a:spcAft>
              <a:buClr>
                <a:srgbClr val="4F81BC"/>
              </a:buClr>
              <a:buSzPct val="83928"/>
              <a:buFont typeface="Wingdings" charset="2"/>
              <a:buChar char=""/>
              <a:tabLst>
                <a:tab pos="469265" algn="l"/>
              </a:tabLst>
              <a:defRPr/>
            </a:pPr>
            <a:endParaRPr kumimoji="0" lang="en-IN" sz="2800" b="0" i="0" u="none" strike="noStrike" kern="0" cap="none" spc="0" normalizeH="0" baseline="0" noProof="0">
              <a:ln>
                <a:noFill/>
              </a:ln>
              <a:solidFill>
                <a:sysClr val="windowText" lastClr="000000"/>
              </a:solidFill>
              <a:effectLst/>
              <a:uLnTx/>
              <a:uFillTx/>
              <a:latin typeface="Trebuchet MS"/>
              <a:cs typeface="Trebuchet MS"/>
            </a:endParaRPr>
          </a:p>
          <a:p>
            <a:pPr marL="194945" marR="0" lvl="0" indent="-182245" algn="just" defTabSz="914400" eaLnBrk="1" fontAlgn="auto" latinLnBrk="0" hangingPunct="1">
              <a:lnSpc>
                <a:spcPts val="1730"/>
              </a:lnSpc>
              <a:spcBef>
                <a:spcPts val="70"/>
              </a:spcBef>
              <a:spcAft>
                <a:spcPct val="0"/>
              </a:spcAft>
              <a:buClr>
                <a:srgbClr val="4F81BC"/>
              </a:buClr>
              <a:buSzPct val="84375"/>
              <a:buFont typeface="Arial"/>
              <a:buChar char="•"/>
              <a:tabLst>
                <a:tab pos="194945" algn="l"/>
              </a:tabLst>
              <a:defRPr/>
            </a:pPr>
            <a:r>
              <a:rPr kumimoji="0" lang="en-IN" sz="1600" b="1" i="0" u="none" strike="noStrike" kern="0" cap="none" spc="0" normalizeH="0" baseline="0" noProof="0">
                <a:ln>
                  <a:noFill/>
                </a:ln>
                <a:solidFill>
                  <a:srgbClr val="0D0D0D"/>
                </a:solidFill>
                <a:effectLst/>
                <a:uLnTx/>
                <a:uFillTx/>
                <a:latin typeface="Arial"/>
                <a:cs typeface="Arial"/>
              </a:rPr>
              <a:t>Stabilizing Market Dynamics: </a:t>
            </a:r>
            <a:r>
              <a:rPr kumimoji="0" lang="en-IN" sz="1600" i="0" u="none" strike="noStrike" kern="0" cap="none" spc="0" normalizeH="0" baseline="0" noProof="0">
                <a:ln>
                  <a:noFill/>
                </a:ln>
                <a:solidFill>
                  <a:srgbClr val="0D0D0D"/>
                </a:solidFill>
                <a:effectLst/>
                <a:uLnTx/>
                <a:uFillTx/>
                <a:latin typeface="Arial"/>
                <a:cs typeface="Arial"/>
              </a:rPr>
              <a:t>Predicting housing prices offers stability amidst market fluctuations, aiding both buyers and sellers in making well-informed decisions.</a:t>
            </a:r>
          </a:p>
          <a:p>
            <a:pPr marL="194945" marR="0" lvl="0" indent="-182245" algn="just" defTabSz="914400" eaLnBrk="1" fontAlgn="auto" latinLnBrk="0" hangingPunct="1">
              <a:lnSpc>
                <a:spcPts val="1730"/>
              </a:lnSpc>
              <a:spcBef>
                <a:spcPts val="70"/>
              </a:spcBef>
              <a:spcAft>
                <a:spcPct val="0"/>
              </a:spcAft>
              <a:buClr>
                <a:srgbClr val="4F81BC"/>
              </a:buClr>
              <a:buSzPct val="84375"/>
              <a:buFont typeface="Arial"/>
              <a:buChar char="•"/>
              <a:tabLst>
                <a:tab pos="194945" algn="l"/>
              </a:tabLst>
              <a:defRPr/>
            </a:pPr>
            <a:r>
              <a:rPr kumimoji="0" lang="en-IN" sz="1600" b="1" i="0" u="none" strike="noStrike" kern="0" cap="none" spc="0" normalizeH="0" baseline="0" noProof="0">
                <a:ln>
                  <a:noFill/>
                </a:ln>
                <a:solidFill>
                  <a:srgbClr val="0D0D0D"/>
                </a:solidFill>
                <a:effectLst/>
                <a:uLnTx/>
                <a:uFillTx/>
                <a:latin typeface="Arial"/>
                <a:cs typeface="Arial"/>
              </a:rPr>
              <a:t>Financial Clarity:</a:t>
            </a:r>
            <a:r>
              <a:rPr kumimoji="0" lang="en-IN" sz="1600" i="0" u="none" strike="noStrike" kern="0" cap="none" spc="0" normalizeH="0" baseline="0" noProof="0">
                <a:ln>
                  <a:noFill/>
                </a:ln>
                <a:solidFill>
                  <a:srgbClr val="0D0D0D"/>
                </a:solidFill>
                <a:effectLst/>
                <a:uLnTx/>
                <a:uFillTx/>
                <a:latin typeface="Arial"/>
                <a:cs typeface="Arial"/>
              </a:rPr>
              <a:t> Accurate forecasts empower individuals to plan effectively, negotiate confidently, and achieve their housing goals with financial certainty.</a:t>
            </a:r>
          </a:p>
          <a:p>
            <a:pPr marL="194945" marR="0" lvl="0" indent="-182245" algn="just" defTabSz="914400" eaLnBrk="1" fontAlgn="auto" latinLnBrk="0" hangingPunct="1">
              <a:lnSpc>
                <a:spcPts val="1730"/>
              </a:lnSpc>
              <a:spcBef>
                <a:spcPts val="70"/>
              </a:spcBef>
              <a:spcAft>
                <a:spcPct val="0"/>
              </a:spcAft>
              <a:buClr>
                <a:srgbClr val="4F81BC"/>
              </a:buClr>
              <a:buSzPct val="84375"/>
              <a:buFont typeface="Arial"/>
              <a:buChar char="•"/>
              <a:tabLst>
                <a:tab pos="194945" algn="l"/>
              </a:tabLst>
              <a:defRPr/>
            </a:pPr>
            <a:r>
              <a:rPr kumimoji="0" lang="en-IN" sz="1600" b="1" i="0" u="none" strike="noStrike" kern="0" cap="none" spc="0" normalizeH="0" baseline="0" noProof="0">
                <a:ln>
                  <a:noFill/>
                </a:ln>
                <a:solidFill>
                  <a:srgbClr val="0D0D0D"/>
                </a:solidFill>
                <a:effectLst/>
                <a:uLnTx/>
                <a:uFillTx/>
                <a:latin typeface="Arial"/>
                <a:cs typeface="Arial"/>
              </a:rPr>
              <a:t>Promoting Accessibility: </a:t>
            </a:r>
            <a:r>
              <a:rPr kumimoji="0" lang="en-IN" sz="1600" i="0" u="none" strike="noStrike" kern="0" cap="none" spc="0" normalizeH="0" baseline="0" noProof="0">
                <a:ln>
                  <a:noFill/>
                </a:ln>
                <a:solidFill>
                  <a:srgbClr val="0D0D0D"/>
                </a:solidFill>
                <a:effectLst/>
                <a:uLnTx/>
                <a:uFillTx/>
                <a:latin typeface="Arial"/>
                <a:cs typeface="Arial"/>
              </a:rPr>
              <a:t>By revealing areas of affordability, the project fosters inclusivity, allowing more individuals to access suitable housing options within their budget.</a:t>
            </a:r>
          </a:p>
          <a:p>
            <a:pPr marL="194945" marR="0" lvl="0" indent="-182245" algn="just" defTabSz="914400" eaLnBrk="1" fontAlgn="auto" latinLnBrk="0" hangingPunct="1">
              <a:lnSpc>
                <a:spcPts val="1730"/>
              </a:lnSpc>
              <a:spcBef>
                <a:spcPts val="70"/>
              </a:spcBef>
              <a:spcAft>
                <a:spcPct val="0"/>
              </a:spcAft>
              <a:buClr>
                <a:srgbClr val="4F81BC"/>
              </a:buClr>
              <a:buSzPct val="84375"/>
              <a:buFont typeface="Arial"/>
              <a:buChar char="•"/>
              <a:tabLst>
                <a:tab pos="194945" algn="l"/>
              </a:tabLst>
              <a:defRPr/>
            </a:pPr>
            <a:r>
              <a:rPr kumimoji="0" lang="en-IN" sz="1600" b="1" i="0" u="none" strike="noStrike" kern="0" cap="none" spc="0" normalizeH="0" baseline="0" noProof="0">
                <a:ln>
                  <a:noFill/>
                </a:ln>
                <a:solidFill>
                  <a:sysClr val="windowText" lastClr="000000"/>
                </a:solidFill>
                <a:effectLst/>
                <a:uLnTx/>
                <a:uFillTx/>
                <a:latin typeface="Arial"/>
                <a:cs typeface="Arial"/>
              </a:rPr>
              <a:t>Optimizing Investments: </a:t>
            </a:r>
            <a:r>
              <a:rPr kumimoji="0" lang="en-IN" sz="1600" i="0" u="none" strike="noStrike" kern="0" cap="none" spc="0" normalizeH="0" baseline="0" noProof="0">
                <a:ln>
                  <a:noFill/>
                </a:ln>
                <a:solidFill>
                  <a:sysClr val="windowText" lastClr="000000"/>
                </a:solidFill>
                <a:effectLst/>
                <a:uLnTx/>
                <a:uFillTx/>
                <a:latin typeface="Arial"/>
                <a:cs typeface="Arial"/>
              </a:rPr>
              <a:t>Investors benefit from timely insights, enabling strategic decisions that maximize returns and minimize risks in the dynamic real estate landscape.</a:t>
            </a:r>
          </a:p>
          <a:p>
            <a:pPr marL="0" indent="0">
              <a:buNone/>
            </a:pPr>
            <a:endParaRPr lang="en-IN"/>
          </a:p>
        </p:txBody>
      </p:sp>
    </p:spTree>
    <p:extLst>
      <p:ext uri="{BB962C8B-B14F-4D97-AF65-F5344CB8AC3E}">
        <p14:creationId xmlns:p14="http://schemas.microsoft.com/office/powerpoint/2010/main" val="119012520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F823D01-4A13-A027-B69B-B0D57F39B1FE}"/>
              </a:ext>
            </a:extLst>
          </p:cNvPr>
          <p:cNvGraphicFramePr>
            <a:graphicFrameLocks noGrp="1"/>
          </p:cNvGraphicFramePr>
          <p:nvPr>
            <p:extLst>
              <p:ext uri="{D42A27DB-BD31-4B8C-83A1-F6EECF244321}">
                <p14:modId xmlns:p14="http://schemas.microsoft.com/office/powerpoint/2010/main" val="2694781953"/>
              </p:ext>
            </p:extLst>
          </p:nvPr>
        </p:nvGraphicFramePr>
        <p:xfrm>
          <a:off x="179512" y="697830"/>
          <a:ext cx="8856984" cy="4322192"/>
        </p:xfrm>
        <a:graphic>
          <a:graphicData uri="http://schemas.openxmlformats.org/drawingml/2006/table">
            <a:tbl>
              <a:tblPr firstRow="1" bandRow="1">
                <a:tableStyleId>{5C22544A-7EE6-4342-B048-85BDC9FD1C3A}</a:tableStyleId>
              </a:tblPr>
              <a:tblGrid>
                <a:gridCol w="1476164">
                  <a:extLst>
                    <a:ext uri="{9D8B030D-6E8A-4147-A177-3AD203B41FA5}">
                      <a16:colId xmlns:a16="http://schemas.microsoft.com/office/drawing/2014/main" val="10889791"/>
                    </a:ext>
                  </a:extLst>
                </a:gridCol>
                <a:gridCol w="1476164">
                  <a:extLst>
                    <a:ext uri="{9D8B030D-6E8A-4147-A177-3AD203B41FA5}">
                      <a16:colId xmlns:a16="http://schemas.microsoft.com/office/drawing/2014/main" val="3448187698"/>
                    </a:ext>
                  </a:extLst>
                </a:gridCol>
                <a:gridCol w="1476164">
                  <a:extLst>
                    <a:ext uri="{9D8B030D-6E8A-4147-A177-3AD203B41FA5}">
                      <a16:colId xmlns:a16="http://schemas.microsoft.com/office/drawing/2014/main" val="3442465462"/>
                    </a:ext>
                  </a:extLst>
                </a:gridCol>
                <a:gridCol w="1476164">
                  <a:extLst>
                    <a:ext uri="{9D8B030D-6E8A-4147-A177-3AD203B41FA5}">
                      <a16:colId xmlns:a16="http://schemas.microsoft.com/office/drawing/2014/main" val="763242875"/>
                    </a:ext>
                  </a:extLst>
                </a:gridCol>
                <a:gridCol w="1254739">
                  <a:extLst>
                    <a:ext uri="{9D8B030D-6E8A-4147-A177-3AD203B41FA5}">
                      <a16:colId xmlns:a16="http://schemas.microsoft.com/office/drawing/2014/main" val="815678479"/>
                    </a:ext>
                  </a:extLst>
                </a:gridCol>
                <a:gridCol w="1697589">
                  <a:extLst>
                    <a:ext uri="{9D8B030D-6E8A-4147-A177-3AD203B41FA5}">
                      <a16:colId xmlns:a16="http://schemas.microsoft.com/office/drawing/2014/main" val="3993984447"/>
                    </a:ext>
                  </a:extLst>
                </a:gridCol>
              </a:tblGrid>
              <a:tr h="373908">
                <a:tc>
                  <a:txBody>
                    <a:bodyPr/>
                    <a:lstStyle/>
                    <a:p>
                      <a:pPr algn="ctr"/>
                      <a:r>
                        <a:rPr lang="en-US" sz="1600"/>
                        <a:t>Author/Year</a:t>
                      </a:r>
                      <a:endParaRPr lang="en-IN" sz="1600"/>
                    </a:p>
                  </a:txBody>
                  <a:tcPr/>
                </a:tc>
                <a:tc>
                  <a:txBody>
                    <a:bodyPr/>
                    <a:lstStyle/>
                    <a:p>
                      <a:pPr algn="ctr"/>
                      <a:r>
                        <a:rPr lang="en-US"/>
                        <a:t>Title</a:t>
                      </a:r>
                      <a:endParaRPr lang="en-IN"/>
                    </a:p>
                  </a:txBody>
                  <a:tcPr/>
                </a:tc>
                <a:tc>
                  <a:txBody>
                    <a:bodyPr/>
                    <a:lstStyle/>
                    <a:p>
                      <a:pPr algn="ctr"/>
                      <a:r>
                        <a:rPr lang="en-US"/>
                        <a:t>Domain</a:t>
                      </a:r>
                      <a:endParaRPr lang="en-IN"/>
                    </a:p>
                  </a:txBody>
                  <a:tcPr/>
                </a:tc>
                <a:tc>
                  <a:txBody>
                    <a:bodyPr/>
                    <a:lstStyle/>
                    <a:p>
                      <a:pPr algn="ctr"/>
                      <a:r>
                        <a:rPr lang="en-US" dirty="0"/>
                        <a:t>Technique</a:t>
                      </a:r>
                      <a:endParaRPr lang="en-IN" dirty="0"/>
                    </a:p>
                  </a:txBody>
                  <a:tcPr/>
                </a:tc>
                <a:tc>
                  <a:txBody>
                    <a:bodyPr/>
                    <a:lstStyle/>
                    <a:p>
                      <a:pPr algn="ctr"/>
                      <a:r>
                        <a:rPr lang="en-US" dirty="0"/>
                        <a:t>Citations</a:t>
                      </a:r>
                      <a:endParaRPr lang="en-IN" dirty="0"/>
                    </a:p>
                  </a:txBody>
                  <a:tcPr/>
                </a:tc>
                <a:tc>
                  <a:txBody>
                    <a:bodyPr/>
                    <a:lstStyle/>
                    <a:p>
                      <a:pPr algn="ctr"/>
                      <a:r>
                        <a:rPr lang="en-US"/>
                        <a:t>Findings</a:t>
                      </a:r>
                      <a:endParaRPr lang="en-IN"/>
                    </a:p>
                  </a:txBody>
                  <a:tcPr/>
                </a:tc>
                <a:extLst>
                  <a:ext uri="{0D108BD9-81ED-4DB2-BD59-A6C34878D82A}">
                    <a16:rowId xmlns:a16="http://schemas.microsoft.com/office/drawing/2014/main" val="3387057859"/>
                  </a:ext>
                </a:extLst>
              </a:tr>
              <a:tr h="1891788">
                <a:tc>
                  <a:txBody>
                    <a:bodyPr/>
                    <a:lstStyle/>
                    <a:p>
                      <a:r>
                        <a:rPr lang="en-US" sz="1200" dirty="0">
                          <a:latin typeface="Times New Roman" pitchFamily="18" charset="0"/>
                          <a:cs typeface="Times New Roman" pitchFamily="18" charset="0"/>
                        </a:rPr>
                        <a:t>N </a:t>
                      </a:r>
                      <a:r>
                        <a:rPr lang="en-US" sz="1200" dirty="0" err="1">
                          <a:latin typeface="Times New Roman" pitchFamily="18" charset="0"/>
                          <a:cs typeface="Times New Roman" pitchFamily="18" charset="0"/>
                        </a:rPr>
                        <a:t>Ragapriya</a:t>
                      </a:r>
                      <a:r>
                        <a:rPr lang="en-US" sz="1200" dirty="0">
                          <a:latin typeface="Times New Roman" pitchFamily="18" charset="0"/>
                          <a:cs typeface="Times New Roman" pitchFamily="18" charset="0"/>
                        </a:rPr>
                        <a:t> et al/ 2023</a:t>
                      </a:r>
                      <a:endParaRPr lang="en-IN" sz="1200" dirty="0">
                        <a:latin typeface="Times New Roman" pitchFamily="18" charset="0"/>
                        <a:cs typeface="Times New Roman" pitchFamily="18" charset="0"/>
                      </a:endParaRPr>
                    </a:p>
                  </a:txBody>
                  <a:tcPr>
                    <a:solidFill>
                      <a:schemeClr val="accent1">
                        <a:lumMod val="60000"/>
                        <a:lumOff val="40000"/>
                      </a:schemeClr>
                    </a:solidFill>
                  </a:tcPr>
                </a:tc>
                <a:tc>
                  <a:txBody>
                    <a:bodyPr/>
                    <a:lstStyle/>
                    <a:p>
                      <a:r>
                        <a:rPr lang="en-IN" sz="1200" b="0" i="0">
                          <a:solidFill>
                            <a:srgbClr val="000000"/>
                          </a:solidFill>
                          <a:effectLst/>
                          <a:latin typeface="Times New Roman" pitchFamily="18" charset="0"/>
                          <a:cs typeface="Times New Roman" pitchFamily="18" charset="0"/>
                        </a:rPr>
                        <a:t>Investigated the effectiveness of various machine learning models for predicting house prices.</a:t>
                      </a:r>
                      <a:endParaRPr lang="en-IN" sz="1200">
                        <a:latin typeface="Times New Roman" pitchFamily="18" charset="0"/>
                        <a:cs typeface="Times New Roman" pitchFamily="18" charset="0"/>
                      </a:endParaRPr>
                    </a:p>
                  </a:txBody>
                  <a:tcPr>
                    <a:solidFill>
                      <a:schemeClr val="accent1">
                        <a:lumMod val="60000"/>
                        <a:lumOff val="40000"/>
                      </a:schemeClr>
                    </a:solidFill>
                  </a:tcPr>
                </a:tc>
                <a:tc>
                  <a:txBody>
                    <a:bodyPr/>
                    <a:lstStyle/>
                    <a:p>
                      <a:r>
                        <a:rPr lang="en-US" sz="1200" dirty="0">
                          <a:latin typeface="Times New Roman" pitchFamily="18" charset="0"/>
                          <a:cs typeface="Times New Roman" pitchFamily="18" charset="0"/>
                        </a:rPr>
                        <a:t>Machine Learning</a:t>
                      </a:r>
                      <a:endParaRPr lang="en-IN" sz="1200" dirty="0">
                        <a:latin typeface="Times New Roman" pitchFamily="18" charset="0"/>
                        <a:cs typeface="Times New Roman" pitchFamily="18" charset="0"/>
                      </a:endParaRPr>
                    </a:p>
                  </a:txBody>
                  <a:tcPr>
                    <a:solidFill>
                      <a:schemeClr val="accent1">
                        <a:lumMod val="60000"/>
                        <a:lumOff val="40000"/>
                      </a:schemeClr>
                    </a:solidFill>
                  </a:tcPr>
                </a:tc>
                <a:tc>
                  <a:txBody>
                    <a:bodyPr/>
                    <a:lstStyle/>
                    <a:p>
                      <a:r>
                        <a:rPr lang="en-IN" sz="1200" dirty="0">
                          <a:latin typeface="Times New Roman" pitchFamily="18" charset="0"/>
                          <a:cs typeface="Times New Roman" pitchFamily="18" charset="0"/>
                        </a:rPr>
                        <a:t>Modified Extreme Boosting(</a:t>
                      </a:r>
                      <a:r>
                        <a:rPr lang="en-IN" sz="1200" dirty="0" err="1">
                          <a:latin typeface="Times New Roman" pitchFamily="18" charset="0"/>
                          <a:cs typeface="Times New Roman" pitchFamily="18" charset="0"/>
                        </a:rPr>
                        <a:t>XGBoost</a:t>
                      </a:r>
                      <a:r>
                        <a:rPr lang="en-IN" sz="1200" dirty="0">
                          <a:latin typeface="Times New Roman" pitchFamily="18" charset="0"/>
                          <a:cs typeface="Times New Roman" pitchFamily="18" charset="0"/>
                        </a:rPr>
                        <a:t> )</a:t>
                      </a:r>
                    </a:p>
                  </a:txBody>
                  <a:tcPr>
                    <a:solidFill>
                      <a:schemeClr val="accent1">
                        <a:lumMod val="60000"/>
                        <a:lumOff val="40000"/>
                      </a:schemeClr>
                    </a:solidFill>
                  </a:tcPr>
                </a:tc>
                <a:tc>
                  <a:txBody>
                    <a:bodyPr/>
                    <a:lstStyle/>
                    <a:p>
                      <a:r>
                        <a:rPr lang="en-US" sz="1400" dirty="0">
                          <a:latin typeface="Times New Roman" pitchFamily="18" charset="0"/>
                          <a:cs typeface="Times New Roman" pitchFamily="18" charset="0"/>
                        </a:rPr>
                        <a:t>[1]</a:t>
                      </a:r>
                      <a:endParaRPr lang="en-IN" sz="1400" dirty="0">
                        <a:latin typeface="Times New Roman" pitchFamily="18" charset="0"/>
                        <a:cs typeface="Times New Roman"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sz="1200" b="0" i="0">
                          <a:solidFill>
                            <a:srgbClr val="000000"/>
                          </a:solidFill>
                          <a:effectLst/>
                          <a:latin typeface="Times New Roman" pitchFamily="18" charset="0"/>
                          <a:cs typeface="Times New Roman" pitchFamily="18" charset="0"/>
                        </a:rPr>
                        <a:t>The study found that Modified Extreme Gradient Boosting (XGBoost) outperforms competing prediction algorithms for forecasting changes in home prices.</a:t>
                      </a:r>
                    </a:p>
                    <a:p>
                      <a:endParaRPr lang="en-IN"/>
                    </a:p>
                  </a:txBody>
                  <a:tcPr>
                    <a:solidFill>
                      <a:schemeClr val="accent1">
                        <a:lumMod val="60000"/>
                        <a:lumOff val="40000"/>
                      </a:schemeClr>
                    </a:solidFill>
                  </a:tcPr>
                </a:tc>
                <a:extLst>
                  <a:ext uri="{0D108BD9-81ED-4DB2-BD59-A6C34878D82A}">
                    <a16:rowId xmlns:a16="http://schemas.microsoft.com/office/drawing/2014/main" val="1215068464"/>
                  </a:ext>
                </a:extLst>
              </a:tr>
              <a:tr h="2056496">
                <a:tc>
                  <a:txBody>
                    <a:bodyPr/>
                    <a:lstStyle/>
                    <a:p>
                      <a:r>
                        <a:rPr lang="en-US" sz="1200" b="0" dirty="0">
                          <a:solidFill>
                            <a:schemeClr val="tx1"/>
                          </a:solidFill>
                          <a:latin typeface="Times New Roman" pitchFamily="18" charset="0"/>
                          <a:cs typeface="Times New Roman" pitchFamily="18" charset="0"/>
                        </a:rPr>
                        <a:t>Felix Lorenz et al/ 2023 </a:t>
                      </a:r>
                      <a:endParaRPr lang="en-IN" sz="1200" b="0" dirty="0">
                        <a:solidFill>
                          <a:schemeClr val="tx1"/>
                        </a:solidFill>
                        <a:latin typeface="Times New Roman" pitchFamily="18" charset="0"/>
                        <a:cs typeface="Times New Roman" pitchFamily="18" charset="0"/>
                      </a:endParaRPr>
                    </a:p>
                  </a:txBody>
                  <a:tcPr/>
                </a:tc>
                <a:tc>
                  <a:txBody>
                    <a:bodyPr/>
                    <a:lstStyle/>
                    <a:p>
                      <a:r>
                        <a:rPr lang="en-IN" sz="1200" b="0" i="0">
                          <a:solidFill>
                            <a:srgbClr val="000000"/>
                          </a:solidFill>
                          <a:effectLst/>
                          <a:latin typeface="Times New Roman" pitchFamily="18" charset="0"/>
                          <a:cs typeface="Times New Roman" pitchFamily="18" charset="0"/>
                        </a:rPr>
                        <a:t>Investigated the application of interpretable machine learning (IML) to enhance the analytical capabilities of hedonic modeling in real estate.</a:t>
                      </a:r>
                      <a:br>
                        <a:rPr lang="en-IN" sz="1800">
                          <a:latin typeface="Times New Roman" pitchFamily="18" charset="0"/>
                          <a:cs typeface="Times New Roman" pitchFamily="18" charset="0"/>
                        </a:rPr>
                      </a:br>
                      <a:endParaRPr lang="en-IN"/>
                    </a:p>
                  </a:txBody>
                  <a:tcPr/>
                </a:tc>
                <a:tc>
                  <a:txBody>
                    <a:bodyPr/>
                    <a:lstStyle/>
                    <a:p>
                      <a:pPr marL="0" marR="0" lvl="0" indent="0" defTabSz="914400" eaLnBrk="1" fontAlgn="auto" latinLnBrk="0" hangingPunct="1">
                        <a:lnSpc>
                          <a:spcPct val="100000"/>
                        </a:lnSpc>
                        <a:spcBef>
                          <a:spcPct val="0"/>
                        </a:spcBef>
                        <a:spcAft>
                          <a:spcPct val="0"/>
                        </a:spcAft>
                        <a:buClrTx/>
                        <a:buSzTx/>
                        <a:buFontTx/>
                        <a:buNone/>
                        <a:defRPr/>
                      </a:pPr>
                      <a:r>
                        <a:rPr lang="en-US" sz="1200" b="0">
                          <a:solidFill>
                            <a:schemeClr val="tx1"/>
                          </a:solidFill>
                          <a:latin typeface="Times New Roman" pitchFamily="18" charset="0"/>
                          <a:cs typeface="Times New Roman" pitchFamily="18" charset="0"/>
                        </a:rPr>
                        <a:t>Machine Learning</a:t>
                      </a:r>
                      <a:endParaRPr lang="en-IN" sz="1200" b="0">
                        <a:solidFill>
                          <a:schemeClr val="tx1"/>
                        </a:solidFill>
                        <a:latin typeface="Times New Roman" panose="02020603050405020304" pitchFamily="18" charset="0"/>
                        <a:cs typeface="Times New Roman" pitchFamily="18" charset="0"/>
                      </a:endParaRPr>
                    </a:p>
                  </a:txBody>
                  <a:tcPr/>
                </a:tc>
                <a:tc>
                  <a:txBody>
                    <a:bodyPr/>
                    <a:lstStyle/>
                    <a:p>
                      <a:pPr marL="0" marR="0" lvl="0" indent="0" defTabSz="914400" eaLnBrk="1" fontAlgn="auto" latinLnBrk="0" hangingPunct="1">
                        <a:lnSpc>
                          <a:spcPct val="100000"/>
                        </a:lnSpc>
                        <a:spcBef>
                          <a:spcPct val="0"/>
                        </a:spcBef>
                        <a:spcAft>
                          <a:spcPct val="0"/>
                        </a:spcAft>
                        <a:buClrTx/>
                        <a:buSzTx/>
                        <a:buFontTx/>
                        <a:buNone/>
                        <a:defRPr/>
                      </a:pPr>
                      <a:r>
                        <a:rPr lang="en-IN" sz="1200" b="0" i="0" dirty="0" err="1">
                          <a:solidFill>
                            <a:schemeClr val="dk1"/>
                          </a:solidFill>
                          <a:effectLst/>
                          <a:latin typeface="Times New Roman" pitchFamily="18" charset="0"/>
                          <a:ea typeface="+mn-ea"/>
                          <a:cs typeface="Times New Roman" pitchFamily="18" charset="0"/>
                        </a:rPr>
                        <a:t>XGBoost</a:t>
                      </a:r>
                      <a:r>
                        <a:rPr lang="en-IN" sz="1200" b="0" i="0" dirty="0">
                          <a:solidFill>
                            <a:schemeClr val="dk1"/>
                          </a:solidFill>
                          <a:effectLst/>
                          <a:latin typeface="Times New Roman" pitchFamily="18" charset="0"/>
                          <a:ea typeface="+mn-ea"/>
                          <a:cs typeface="Times New Roman" pitchFamily="18" charset="0"/>
                        </a:rPr>
                        <a:t> (XGB)</a:t>
                      </a:r>
                    </a:p>
                    <a:p>
                      <a:endParaRPr lang="en-IN" dirty="0"/>
                    </a:p>
                  </a:txBody>
                  <a:tcPr/>
                </a:tc>
                <a:tc>
                  <a:txBody>
                    <a:bodyPr/>
                    <a:lstStyle/>
                    <a:p>
                      <a:r>
                        <a:rPr lang="en-US" sz="1400" dirty="0">
                          <a:latin typeface="Times New Roman" panose="02020603050405020304" pitchFamily="18" charset="0"/>
                          <a:cs typeface="Times New Roman" panose="02020603050405020304" pitchFamily="18" charset="0"/>
                        </a:rPr>
                        <a:t>[2]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sz="1200" b="0" i="0" dirty="0">
                          <a:solidFill>
                            <a:srgbClr val="000000"/>
                          </a:solidFill>
                          <a:effectLst/>
                          <a:latin typeface="Times New Roman" pitchFamily="18" charset="0"/>
                          <a:cs typeface="Times New Roman" pitchFamily="18" charset="0"/>
                        </a:rPr>
                        <a:t>The study found that size and age are the most important drivers of rent. IML methods provide detailed insights, revealing higher rents for certain combinations of characteristics.</a:t>
                      </a:r>
                      <a:endParaRPr lang="en-US" altLang="en-US" sz="1200" b="0" i="0" dirty="0">
                        <a:solidFill>
                          <a:srgbClr val="006699"/>
                        </a:solidFill>
                        <a:effectLst/>
                        <a:latin typeface="Times New Roman" panose="02020603050405020304" pitchFamily="18" charset="0"/>
                        <a:cs typeface="Times New Roman" pitchFamily="18" charset="0"/>
                      </a:endParaRPr>
                    </a:p>
                    <a:p>
                      <a:endParaRPr lang="en-IN" dirty="0"/>
                    </a:p>
                  </a:txBody>
                  <a:tcPr/>
                </a:tc>
                <a:extLst>
                  <a:ext uri="{0D108BD9-81ED-4DB2-BD59-A6C34878D82A}">
                    <a16:rowId xmlns:a16="http://schemas.microsoft.com/office/drawing/2014/main" val="3185498677"/>
                  </a:ext>
                </a:extLst>
              </a:tr>
            </a:tbl>
          </a:graphicData>
        </a:graphic>
      </p:graphicFrame>
      <p:sp>
        <p:nvSpPr>
          <p:cNvPr id="9" name="TextBox 8">
            <a:extLst>
              <a:ext uri="{FF2B5EF4-FFF2-40B4-BE49-F238E27FC236}">
                <a16:creationId xmlns:a16="http://schemas.microsoft.com/office/drawing/2014/main" id="{8CCE02DA-C04B-B955-DF72-803A2E7E2FC7}"/>
              </a:ext>
            </a:extLst>
          </p:cNvPr>
          <p:cNvSpPr txBox="1"/>
          <p:nvPr/>
        </p:nvSpPr>
        <p:spPr>
          <a:xfrm>
            <a:off x="179512" y="189999"/>
            <a:ext cx="4572000" cy="507831"/>
          </a:xfrm>
          <a:prstGeom prst="rect">
            <a:avLst/>
          </a:prstGeom>
          <a:noFill/>
        </p:spPr>
        <p:txBody>
          <a:bodyPr wrap="square">
            <a:spAutoFit/>
          </a:bodyPr>
          <a:lstStyle/>
          <a:p>
            <a:r>
              <a:rPr lang="en-IN" sz="2700" b="1" spc="-10" dirty="0">
                <a:solidFill>
                  <a:schemeClr val="accent6">
                    <a:lumMod val="50000"/>
                  </a:schemeClr>
                </a:solidFill>
                <a:latin typeface="Times New Roman" pitchFamily="18" charset="0"/>
                <a:cs typeface="Times New Roman" pitchFamily="18" charset="0"/>
              </a:rPr>
              <a:t>Literature</a:t>
            </a:r>
            <a:r>
              <a:rPr lang="en-IN" sz="2700" b="1" spc="-90" dirty="0">
                <a:solidFill>
                  <a:schemeClr val="accent6">
                    <a:lumMod val="50000"/>
                  </a:schemeClr>
                </a:solidFill>
                <a:latin typeface="Times New Roman" pitchFamily="18" charset="0"/>
                <a:cs typeface="Times New Roman" pitchFamily="18" charset="0"/>
              </a:rPr>
              <a:t>  </a:t>
            </a:r>
            <a:r>
              <a:rPr lang="en-IN" sz="2700" b="1" spc="-10" dirty="0">
                <a:solidFill>
                  <a:schemeClr val="accent6">
                    <a:lumMod val="50000"/>
                  </a:schemeClr>
                </a:solidFill>
                <a:latin typeface="Times New Roman" pitchFamily="18" charset="0"/>
                <a:cs typeface="Times New Roman" pitchFamily="18" charset="0"/>
              </a:rPr>
              <a:t>Survey</a:t>
            </a:r>
            <a:endParaRPr lang="en-IN" sz="2700" b="1" dirty="0">
              <a:solidFill>
                <a:schemeClr val="accent6">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67263534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2854509-761E-E7CB-9CC1-A481D1A59A40}"/>
              </a:ext>
            </a:extLst>
          </p:cNvPr>
          <p:cNvGraphicFramePr>
            <a:graphicFrameLocks noGrp="1"/>
          </p:cNvGraphicFramePr>
          <p:nvPr>
            <p:extLst>
              <p:ext uri="{D42A27DB-BD31-4B8C-83A1-F6EECF244321}">
                <p14:modId xmlns:p14="http://schemas.microsoft.com/office/powerpoint/2010/main" val="3245318605"/>
              </p:ext>
            </p:extLst>
          </p:nvPr>
        </p:nvGraphicFramePr>
        <p:xfrm>
          <a:off x="107504" y="627535"/>
          <a:ext cx="8964487" cy="4464495"/>
        </p:xfrm>
        <a:graphic>
          <a:graphicData uri="http://schemas.openxmlformats.org/drawingml/2006/table">
            <a:tbl>
              <a:tblPr firstRow="1" bandRow="1">
                <a:tableStyleId>{5C22544A-7EE6-4342-B048-85BDC9FD1C3A}</a:tableStyleId>
              </a:tblPr>
              <a:tblGrid>
                <a:gridCol w="1494081">
                  <a:extLst>
                    <a:ext uri="{9D8B030D-6E8A-4147-A177-3AD203B41FA5}">
                      <a16:colId xmlns:a16="http://schemas.microsoft.com/office/drawing/2014/main" val="2271771355"/>
                    </a:ext>
                  </a:extLst>
                </a:gridCol>
                <a:gridCol w="1494081">
                  <a:extLst>
                    <a:ext uri="{9D8B030D-6E8A-4147-A177-3AD203B41FA5}">
                      <a16:colId xmlns:a16="http://schemas.microsoft.com/office/drawing/2014/main" val="961848403"/>
                    </a:ext>
                  </a:extLst>
                </a:gridCol>
                <a:gridCol w="1494081">
                  <a:extLst>
                    <a:ext uri="{9D8B030D-6E8A-4147-A177-3AD203B41FA5}">
                      <a16:colId xmlns:a16="http://schemas.microsoft.com/office/drawing/2014/main" val="1389268236"/>
                    </a:ext>
                  </a:extLst>
                </a:gridCol>
                <a:gridCol w="1494081">
                  <a:extLst>
                    <a:ext uri="{9D8B030D-6E8A-4147-A177-3AD203B41FA5}">
                      <a16:colId xmlns:a16="http://schemas.microsoft.com/office/drawing/2014/main" val="2035844974"/>
                    </a:ext>
                  </a:extLst>
                </a:gridCol>
                <a:gridCol w="1259099">
                  <a:extLst>
                    <a:ext uri="{9D8B030D-6E8A-4147-A177-3AD203B41FA5}">
                      <a16:colId xmlns:a16="http://schemas.microsoft.com/office/drawing/2014/main" val="1742784847"/>
                    </a:ext>
                  </a:extLst>
                </a:gridCol>
                <a:gridCol w="1729064">
                  <a:extLst>
                    <a:ext uri="{9D8B030D-6E8A-4147-A177-3AD203B41FA5}">
                      <a16:colId xmlns:a16="http://schemas.microsoft.com/office/drawing/2014/main" val="2171665523"/>
                    </a:ext>
                  </a:extLst>
                </a:gridCol>
              </a:tblGrid>
              <a:tr h="387169">
                <a:tc>
                  <a:txBody>
                    <a:bodyPr/>
                    <a:lstStyle/>
                    <a:p>
                      <a:pPr algn="ctr"/>
                      <a:r>
                        <a:rPr lang="en-US" sz="1600"/>
                        <a:t>Author/Year</a:t>
                      </a:r>
                      <a:endParaRPr lang="en-IN" sz="1600"/>
                    </a:p>
                  </a:txBody>
                  <a:tcPr/>
                </a:tc>
                <a:tc>
                  <a:txBody>
                    <a:bodyPr/>
                    <a:lstStyle/>
                    <a:p>
                      <a:pPr algn="ctr"/>
                      <a:r>
                        <a:rPr lang="en-US"/>
                        <a:t>Title</a:t>
                      </a:r>
                      <a:endParaRPr lang="en-IN"/>
                    </a:p>
                  </a:txBody>
                  <a:tcPr/>
                </a:tc>
                <a:tc>
                  <a:txBody>
                    <a:bodyPr/>
                    <a:lstStyle/>
                    <a:p>
                      <a:pPr algn="ctr"/>
                      <a:r>
                        <a:rPr lang="en-US"/>
                        <a:t>Domain</a:t>
                      </a:r>
                      <a:endParaRPr lang="en-IN"/>
                    </a:p>
                  </a:txBody>
                  <a:tcPr/>
                </a:tc>
                <a:tc>
                  <a:txBody>
                    <a:bodyPr/>
                    <a:lstStyle/>
                    <a:p>
                      <a:pPr algn="ctr"/>
                      <a:r>
                        <a:rPr lang="en-US"/>
                        <a:t>Technique</a:t>
                      </a:r>
                      <a:endParaRPr lang="en-IN"/>
                    </a:p>
                  </a:txBody>
                  <a:tcPr/>
                </a:tc>
                <a:tc>
                  <a:txBody>
                    <a:bodyPr/>
                    <a:lstStyle/>
                    <a:p>
                      <a:pPr algn="ctr"/>
                      <a:r>
                        <a:rPr lang="en-US" dirty="0"/>
                        <a:t>Citations</a:t>
                      </a:r>
                      <a:endParaRPr lang="en-IN" dirty="0"/>
                    </a:p>
                  </a:txBody>
                  <a:tcPr/>
                </a:tc>
                <a:tc>
                  <a:txBody>
                    <a:bodyPr/>
                    <a:lstStyle/>
                    <a:p>
                      <a:pPr algn="ctr"/>
                      <a:r>
                        <a:rPr lang="en-US"/>
                        <a:t>Findings</a:t>
                      </a:r>
                      <a:endParaRPr lang="en-IN"/>
                    </a:p>
                  </a:txBody>
                  <a:tcPr/>
                </a:tc>
                <a:extLst>
                  <a:ext uri="{0D108BD9-81ED-4DB2-BD59-A6C34878D82A}">
                    <a16:rowId xmlns:a16="http://schemas.microsoft.com/office/drawing/2014/main" val="4031361134"/>
                  </a:ext>
                </a:extLst>
              </a:tr>
              <a:tr h="1952470">
                <a:tc>
                  <a:txBody>
                    <a:bodyPr/>
                    <a:lstStyle/>
                    <a:p>
                      <a:r>
                        <a:rPr lang="en-US" sz="1200" dirty="0">
                          <a:latin typeface="Times New Roman" pitchFamily="18" charset="0"/>
                          <a:cs typeface="Times New Roman" pitchFamily="18" charset="0"/>
                        </a:rPr>
                        <a:t>G. Naga Satish et al/ 2019</a:t>
                      </a:r>
                      <a:endParaRPr lang="en-IN" sz="1200" dirty="0">
                        <a:latin typeface="Times New Roman" pitchFamily="18" charset="0"/>
                        <a:cs typeface="Times New Roman" pitchFamily="18" charset="0"/>
                      </a:endParaRPr>
                    </a:p>
                  </a:txBody>
                  <a:tcPr>
                    <a:solidFill>
                      <a:schemeClr val="accent1">
                        <a:lumMod val="60000"/>
                        <a:lumOff val="40000"/>
                      </a:schemeClr>
                    </a:solidFill>
                  </a:tcPr>
                </a:tc>
                <a:tc>
                  <a:txBody>
                    <a:bodyPr/>
                    <a:lstStyle/>
                    <a:p>
                      <a:r>
                        <a:rPr lang="en-IN" sz="1200" b="0" i="0">
                          <a:solidFill>
                            <a:srgbClr val="000000"/>
                          </a:solidFill>
                          <a:effectLst/>
                          <a:latin typeface="Times New Roman" pitchFamily="18" charset="0"/>
                          <a:cs typeface="Times New Roman" pitchFamily="18" charset="0"/>
                        </a:rPr>
                        <a:t>Investigated various machine learning algorithms to predict future housing prices.</a:t>
                      </a:r>
                      <a:endParaRPr lang="en-IN" sz="1200">
                        <a:latin typeface="Times New Roman" pitchFamily="18" charset="0"/>
                        <a:cs typeface="Times New Roman" pitchFamily="18" charset="0"/>
                      </a:endParaRPr>
                    </a:p>
                  </a:txBody>
                  <a:tcPr>
                    <a:solidFill>
                      <a:schemeClr val="accent1">
                        <a:lumMod val="60000"/>
                        <a:lumOff val="40000"/>
                      </a:schemeClr>
                    </a:solidFill>
                  </a:tcPr>
                </a:tc>
                <a:tc>
                  <a:txBody>
                    <a:bodyPr/>
                    <a:lstStyle/>
                    <a:p>
                      <a:r>
                        <a:rPr lang="en-US" sz="1200" dirty="0">
                          <a:latin typeface="Times New Roman" pitchFamily="18" charset="0"/>
                          <a:cs typeface="Times New Roman" pitchFamily="18" charset="0"/>
                        </a:rPr>
                        <a:t>Machine Learning</a:t>
                      </a:r>
                      <a:endParaRPr lang="en-IN" sz="1200" dirty="0">
                        <a:latin typeface="Times New Roman" pitchFamily="18" charset="0"/>
                        <a:cs typeface="Times New Roman" pitchFamily="18" charset="0"/>
                      </a:endParaRPr>
                    </a:p>
                  </a:txBody>
                  <a:tcPr>
                    <a:solidFill>
                      <a:schemeClr val="accent1">
                        <a:lumMod val="60000"/>
                        <a:lumOff val="40000"/>
                      </a:schemeClr>
                    </a:solidFill>
                  </a:tcPr>
                </a:tc>
                <a:tc>
                  <a:txBody>
                    <a:bodyPr/>
                    <a:lstStyle/>
                    <a:p>
                      <a:r>
                        <a:rPr lang="en-IN" sz="1200" dirty="0">
                          <a:latin typeface="Times New Roman" pitchFamily="18" charset="0"/>
                          <a:cs typeface="Times New Roman" pitchFamily="18" charset="0"/>
                        </a:rPr>
                        <a:t>Lasso Regression</a:t>
                      </a:r>
                    </a:p>
                  </a:txBody>
                  <a:tcPr>
                    <a:solidFill>
                      <a:schemeClr val="accent1">
                        <a:lumMod val="60000"/>
                        <a:lumOff val="40000"/>
                      </a:schemeClr>
                    </a:solidFill>
                  </a:tcPr>
                </a:tc>
                <a:tc>
                  <a:txBody>
                    <a:bodyPr/>
                    <a:lstStyle/>
                    <a:p>
                      <a:r>
                        <a:rPr lang="en-US" sz="1400" dirty="0">
                          <a:latin typeface="Times New Roman" pitchFamily="18" charset="0"/>
                          <a:cs typeface="Times New Roman" pitchFamily="18" charset="0"/>
                        </a:rPr>
                        <a:t>[3]</a:t>
                      </a:r>
                      <a:endParaRPr lang="en-IN" sz="1400" dirty="0">
                        <a:latin typeface="Times New Roman" pitchFamily="18" charset="0"/>
                        <a:cs typeface="Times New Roman"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sz="1200" b="0" i="0">
                          <a:solidFill>
                            <a:srgbClr val="000000"/>
                          </a:solidFill>
                          <a:effectLst/>
                          <a:latin typeface="Times New Roman" pitchFamily="18" charset="0"/>
                          <a:cs typeface="Times New Roman" pitchFamily="18" charset="0"/>
                        </a:rPr>
                        <a:t>The study found that Modified Extreme Gradient Boosting (XGBoost) outperforms competing prediction algorithms for forecasting changes in home prices.</a:t>
                      </a:r>
                    </a:p>
                    <a:p>
                      <a:endParaRPr lang="en-IN"/>
                    </a:p>
                  </a:txBody>
                  <a:tcPr>
                    <a:solidFill>
                      <a:schemeClr val="accent1">
                        <a:lumMod val="60000"/>
                        <a:lumOff val="40000"/>
                      </a:schemeClr>
                    </a:solidFill>
                  </a:tcPr>
                </a:tc>
                <a:extLst>
                  <a:ext uri="{0D108BD9-81ED-4DB2-BD59-A6C34878D82A}">
                    <a16:rowId xmlns:a16="http://schemas.microsoft.com/office/drawing/2014/main" val="1995964937"/>
                  </a:ext>
                </a:extLst>
              </a:tr>
              <a:tr h="2124856">
                <a:tc>
                  <a:txBody>
                    <a:bodyPr/>
                    <a:lstStyle/>
                    <a:p>
                      <a:r>
                        <a:rPr lang="en-US" sz="1200" err="1">
                          <a:latin typeface="Times New Roman" pitchFamily="18" charset="0"/>
                          <a:cs typeface="Times New Roman" pitchFamily="18" charset="0"/>
                        </a:rPr>
                        <a:t>Guangjie Liu et al/ 2022</a:t>
                      </a:r>
                      <a:endParaRPr lang="en-IN" sz="1200">
                        <a:latin typeface="Times New Roman" pitchFamily="18" charset="0"/>
                        <a:cs typeface="Times New Roman" pitchFamily="18" charset="0"/>
                      </a:endParaRPr>
                    </a:p>
                  </a:txBody>
                  <a:tcPr/>
                </a:tc>
                <a:tc>
                  <a:txBody>
                    <a:bodyPr/>
                    <a:lstStyle/>
                    <a:p>
                      <a:r>
                        <a:rPr lang="en-IN" sz="1200" b="1" i="0">
                          <a:solidFill>
                            <a:srgbClr val="000000"/>
                          </a:solidFill>
                          <a:effectLst/>
                          <a:latin typeface="Times New Roman" pitchFamily="18" charset="0"/>
                          <a:cs typeface="Times New Roman" pitchFamily="18" charset="0"/>
                        </a:rPr>
                        <a:t> </a:t>
                      </a:r>
                      <a:r>
                        <a:rPr lang="en-IN" sz="1200" b="0" i="0">
                          <a:solidFill>
                            <a:srgbClr val="000000"/>
                          </a:solidFill>
                          <a:effectLst/>
                          <a:latin typeface="Times New Roman" pitchFamily="18" charset="0"/>
                          <a:cs typeface="Times New Roman" pitchFamily="18" charset="0"/>
                        </a:rPr>
                        <a:t>Investigated the use of a multiple linear regression model to predict real estate prices in China.</a:t>
                      </a:r>
                      <a:endParaRPr lang="en-IN" sz="1200">
                        <a:latin typeface="Times New Roman" pitchFamily="18" charset="0"/>
                        <a:cs typeface="Times New Roman" pitchFamily="18" charset="0"/>
                      </a:endParaRPr>
                    </a:p>
                  </a:txBody>
                  <a:tcPr/>
                </a:tc>
                <a:tc>
                  <a:txBody>
                    <a:bodyPr/>
                    <a:lstStyle/>
                    <a:p>
                      <a:pPr marL="0" marR="0" lvl="0" indent="0" defTabSz="914400" eaLnBrk="1" fontAlgn="auto" latinLnBrk="0" hangingPunct="1">
                        <a:lnSpc>
                          <a:spcPct val="100000"/>
                        </a:lnSpc>
                        <a:spcBef>
                          <a:spcPct val="0"/>
                        </a:spcBef>
                        <a:spcAft>
                          <a:spcPct val="0"/>
                        </a:spcAft>
                        <a:buClrTx/>
                        <a:buSzTx/>
                        <a:buFontTx/>
                        <a:buNone/>
                        <a:defRPr/>
                      </a:pPr>
                      <a:r>
                        <a:rPr lang="en-US" sz="1200">
                          <a:latin typeface="Times New Roman" pitchFamily="18" charset="0"/>
                          <a:cs typeface="Times New Roman" pitchFamily="18" charset="0"/>
                        </a:rPr>
                        <a:t>Machine Learning</a:t>
                      </a:r>
                      <a:endParaRPr lang="en-IN" sz="1200">
                        <a:latin typeface="Times New Roman" panose="02020603050405020304" pitchFamily="18" charset="0"/>
                        <a:cs typeface="Times New Roman" pitchFamily="18" charset="0"/>
                      </a:endParaRPr>
                    </a:p>
                    <a:p>
                      <a:endParaRPr lang="en-IN"/>
                    </a:p>
                  </a:txBody>
                  <a:tcPr/>
                </a:tc>
                <a:tc>
                  <a:txBody>
                    <a:bodyPr/>
                    <a:lstStyle/>
                    <a:p>
                      <a:r>
                        <a:rPr lang="en-IN" sz="1200">
                          <a:latin typeface="Times New Roman" pitchFamily="18" charset="0"/>
                          <a:cs typeface="Times New Roman" pitchFamily="18" charset="0"/>
                        </a:rPr>
                        <a:t>Multiple Linear Regression (MLR)</a:t>
                      </a:r>
                    </a:p>
                  </a:txBody>
                  <a:tcPr/>
                </a:tc>
                <a:tc>
                  <a:txBody>
                    <a:bodyPr/>
                    <a:lstStyle/>
                    <a:p>
                      <a:r>
                        <a:rPr lang="en-US" sz="1400" dirty="0">
                          <a:latin typeface="Times New Roman" pitchFamily="18" charset="0"/>
                          <a:cs typeface="Times New Roman" pitchFamily="18" charset="0"/>
                        </a:rPr>
                        <a:t>[4]</a:t>
                      </a:r>
                      <a:endParaRPr lang="en-IN" sz="14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sz="1200" b="0" i="0" dirty="0">
                          <a:solidFill>
                            <a:srgbClr val="000000"/>
                          </a:solidFill>
                          <a:effectLst/>
                          <a:latin typeface="Times New Roman" pitchFamily="18" charset="0"/>
                          <a:cs typeface="Times New Roman" pitchFamily="18" charset="0"/>
                        </a:rPr>
                        <a:t>The study found that the real estate price prediction model, using the least square method, has a maximum error of 8%, indicating high accuracy in predicting house prices.</a:t>
                      </a:r>
                    </a:p>
                    <a:p>
                      <a:endParaRPr lang="en-IN" dirty="0"/>
                    </a:p>
                  </a:txBody>
                  <a:tcPr/>
                </a:tc>
                <a:extLst>
                  <a:ext uri="{0D108BD9-81ED-4DB2-BD59-A6C34878D82A}">
                    <a16:rowId xmlns:a16="http://schemas.microsoft.com/office/drawing/2014/main" val="299384298"/>
                  </a:ext>
                </a:extLst>
              </a:tr>
            </a:tbl>
          </a:graphicData>
        </a:graphic>
      </p:graphicFrame>
      <p:sp>
        <p:nvSpPr>
          <p:cNvPr id="9" name="TextBox 8">
            <a:extLst>
              <a:ext uri="{FF2B5EF4-FFF2-40B4-BE49-F238E27FC236}">
                <a16:creationId xmlns:a16="http://schemas.microsoft.com/office/drawing/2014/main" id="{F79580C7-4D24-9A80-82DC-783F7C9F9A0B}"/>
              </a:ext>
            </a:extLst>
          </p:cNvPr>
          <p:cNvSpPr txBox="1"/>
          <p:nvPr/>
        </p:nvSpPr>
        <p:spPr>
          <a:xfrm>
            <a:off x="107505" y="191711"/>
            <a:ext cx="4572000" cy="507831"/>
          </a:xfrm>
          <a:prstGeom prst="rect">
            <a:avLst/>
          </a:prstGeom>
          <a:noFill/>
        </p:spPr>
        <p:txBody>
          <a:bodyPr wrap="square">
            <a:spAutoFit/>
          </a:bodyPr>
          <a:lstStyle/>
          <a:p>
            <a:r>
              <a:rPr lang="en-IN" sz="2700" b="1" spc="-10" dirty="0">
                <a:solidFill>
                  <a:schemeClr val="accent6">
                    <a:lumMod val="50000"/>
                  </a:schemeClr>
                </a:solidFill>
                <a:latin typeface="Times New Roman" pitchFamily="18" charset="0"/>
                <a:cs typeface="Times New Roman" pitchFamily="18" charset="0"/>
              </a:rPr>
              <a:t>Literature</a:t>
            </a:r>
            <a:r>
              <a:rPr lang="en-IN" sz="1800" b="1" spc="-90" dirty="0">
                <a:solidFill>
                  <a:schemeClr val="accent6">
                    <a:lumMod val="50000"/>
                  </a:schemeClr>
                </a:solidFill>
                <a:latin typeface="Times New Roman" pitchFamily="18" charset="0"/>
                <a:cs typeface="Times New Roman" pitchFamily="18" charset="0"/>
              </a:rPr>
              <a:t> </a:t>
            </a:r>
            <a:r>
              <a:rPr lang="en-IN" sz="2700" b="1" spc="-10" dirty="0">
                <a:solidFill>
                  <a:schemeClr val="accent6">
                    <a:lumMod val="50000"/>
                  </a:schemeClr>
                </a:solidFill>
                <a:latin typeface="Times New Roman" pitchFamily="18" charset="0"/>
                <a:cs typeface="Times New Roman" pitchFamily="18" charset="0"/>
              </a:rPr>
              <a:t>Survey</a:t>
            </a:r>
            <a:endParaRPr lang="en-IN" sz="2700" b="1" dirty="0">
              <a:solidFill>
                <a:schemeClr val="accent6">
                  <a:lumMod val="50000"/>
                </a:schemeClr>
              </a:solidFill>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342137151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1" dirty="0">
                <a:solidFill>
                  <a:srgbClr val="572314"/>
                </a:solidFill>
                <a:latin typeface="Times New Roman" pitchFamily="18" charset="0"/>
                <a:cs typeface="Times New Roman" pitchFamily="18" charset="0"/>
              </a:rPr>
              <a:t>Literature Survey Contd..</a:t>
            </a:r>
            <a:endParaRPr lang="en-IN" dirty="0"/>
          </a:p>
        </p:txBody>
      </p:sp>
      <p:sp>
        <p:nvSpPr>
          <p:cNvPr id="3" name="Content Placeholder 2"/>
          <p:cNvSpPr>
            <a:spLocks noGrp="1"/>
          </p:cNvSpPr>
          <p:nvPr>
            <p:ph idx="1"/>
          </p:nvPr>
        </p:nvSpPr>
        <p:spPr/>
        <p:txBody>
          <a:bodyPr>
            <a:normAutofit fontScale="62500" lnSpcReduction="20000"/>
          </a:bodyPr>
          <a:lstStyle/>
          <a:p>
            <a:pPr>
              <a:buClr>
                <a:schemeClr val="accent1"/>
              </a:buClr>
              <a:buFont typeface="Wingdings" pitchFamily="2" charset="2"/>
              <a:buChar char="q"/>
            </a:pPr>
            <a:r>
              <a:rPr lang="en-US" sz="2400">
                <a:latin typeface="Times New Roman" pitchFamily="18" charset="0"/>
                <a:cs typeface="Times New Roman" pitchFamily="18" charset="0"/>
              </a:rPr>
              <a:t>Problem Identification</a:t>
            </a:r>
          </a:p>
          <a:p>
            <a:pPr marL="0" indent="0">
              <a:buClr>
                <a:schemeClr val="accent1"/>
              </a:buClr>
              <a:buNone/>
            </a:pPr>
            <a:endParaRPr lang="en-US" sz="2400">
              <a:latin typeface="Times New Roman" pitchFamily="18" charset="0"/>
              <a:cs typeface="Times New Roman" pitchFamily="18" charset="0"/>
            </a:endParaRPr>
          </a:p>
          <a:p>
            <a:pPr marL="0" indent="0" algn="just">
              <a:buClr>
                <a:schemeClr val="accent1"/>
              </a:buClr>
              <a:buNone/>
            </a:pPr>
            <a:r>
              <a:rPr lang="en-GB" sz="2300">
                <a:solidFill>
                  <a:srgbClr val="000000"/>
                </a:solidFill>
                <a:highlight>
                  <a:srgbClr val="FFFFFF"/>
                </a:highlight>
                <a:latin typeface="Times New Roman" pitchFamily="18" charset="0"/>
                <a:cs typeface="Times New Roman" pitchFamily="18" charset="0"/>
              </a:rPr>
              <a:t>1. </a:t>
            </a:r>
            <a:r>
              <a:rPr lang="en-GB" sz="2300" b="1">
                <a:solidFill>
                  <a:srgbClr val="000000"/>
                </a:solidFill>
                <a:highlight>
                  <a:srgbClr val="FFFFFF"/>
                </a:highlight>
                <a:latin typeface="Times New Roman" pitchFamily="18" charset="0"/>
                <a:cs typeface="Times New Roman" pitchFamily="18" charset="0"/>
              </a:rPr>
              <a:t>Escalating Housing Costs: </a:t>
            </a:r>
            <a:r>
              <a:rPr lang="en-GB" sz="2300">
                <a:solidFill>
                  <a:srgbClr val="000000"/>
                </a:solidFill>
                <a:highlight>
                  <a:srgbClr val="FFFFFF"/>
                </a:highlight>
                <a:latin typeface="Times New Roman" pitchFamily="18" charset="0"/>
                <a:cs typeface="Times New Roman" pitchFamily="18" charset="0"/>
              </a:rPr>
              <a:t>The continuous rise in urban housing prices is making it harder for middle-class families to purchase homes within their financial means.</a:t>
            </a:r>
          </a:p>
          <a:p>
            <a:pPr marL="0" indent="0" algn="just">
              <a:buClr>
                <a:schemeClr val="accent1"/>
              </a:buClr>
              <a:buNone/>
            </a:pPr>
            <a:endParaRPr lang="en-GB" sz="2300">
              <a:solidFill>
                <a:srgbClr val="000000"/>
              </a:solidFill>
              <a:highlight>
                <a:srgbClr val="FFFFFF"/>
              </a:highlight>
              <a:latin typeface="Times New Roman" pitchFamily="18" charset="0"/>
              <a:cs typeface="Times New Roman" pitchFamily="18" charset="0"/>
            </a:endParaRPr>
          </a:p>
          <a:p>
            <a:pPr marL="0" indent="0" algn="just">
              <a:buClr>
                <a:schemeClr val="accent1"/>
              </a:buClr>
              <a:buNone/>
            </a:pPr>
            <a:r>
              <a:rPr lang="en-GB" sz="2300">
                <a:solidFill>
                  <a:srgbClr val="000000"/>
                </a:solidFill>
                <a:highlight>
                  <a:srgbClr val="FFFFFF"/>
                </a:highlight>
                <a:latin typeface="Times New Roman" pitchFamily="18" charset="0"/>
                <a:cs typeface="Times New Roman" pitchFamily="18" charset="0"/>
              </a:rPr>
              <a:t>2. </a:t>
            </a:r>
            <a:r>
              <a:rPr lang="en-GB" sz="2300" b="1">
                <a:solidFill>
                  <a:srgbClr val="000000"/>
                </a:solidFill>
                <a:highlight>
                  <a:srgbClr val="FFFFFF"/>
                </a:highlight>
                <a:latin typeface="Times New Roman" pitchFamily="18" charset="0"/>
                <a:cs typeface="Times New Roman" pitchFamily="18" charset="0"/>
              </a:rPr>
              <a:t>Market Competition: </a:t>
            </a:r>
            <a:r>
              <a:rPr lang="en-GB" sz="2300">
                <a:solidFill>
                  <a:srgbClr val="000000"/>
                </a:solidFill>
                <a:highlight>
                  <a:srgbClr val="FFFFFF"/>
                </a:highlight>
                <a:latin typeface="Times New Roman" pitchFamily="18" charset="0"/>
                <a:cs typeface="Times New Roman" pitchFamily="18" charset="0"/>
              </a:rPr>
              <a:t>Increasing competition in the housing market intensifies the challenge for buyers to find affordable options and for sellers to price their properties competitively.</a:t>
            </a:r>
          </a:p>
          <a:p>
            <a:pPr marL="0" indent="0" algn="just">
              <a:buClr>
                <a:schemeClr val="accent1"/>
              </a:buClr>
              <a:buNone/>
            </a:pPr>
            <a:endParaRPr lang="en-GB" sz="2300">
              <a:solidFill>
                <a:srgbClr val="000000"/>
              </a:solidFill>
              <a:highlight>
                <a:srgbClr val="FFFFFF"/>
              </a:highlight>
              <a:latin typeface="Times New Roman" pitchFamily="18" charset="0"/>
              <a:cs typeface="Times New Roman" pitchFamily="18" charset="0"/>
            </a:endParaRPr>
          </a:p>
          <a:p>
            <a:pPr marL="0" indent="0" algn="just">
              <a:buClr>
                <a:schemeClr val="accent1"/>
              </a:buClr>
              <a:buNone/>
            </a:pPr>
            <a:r>
              <a:rPr lang="en-GB" sz="2300">
                <a:solidFill>
                  <a:srgbClr val="000000"/>
                </a:solidFill>
                <a:highlight>
                  <a:srgbClr val="FFFFFF"/>
                </a:highlight>
                <a:latin typeface="Times New Roman" pitchFamily="18" charset="0"/>
                <a:cs typeface="Times New Roman" pitchFamily="18" charset="0"/>
              </a:rPr>
              <a:t>3. </a:t>
            </a:r>
            <a:r>
              <a:rPr lang="en-GB" sz="2300" b="1">
                <a:solidFill>
                  <a:srgbClr val="000000"/>
                </a:solidFill>
                <a:highlight>
                  <a:srgbClr val="FFFFFF"/>
                </a:highlight>
                <a:latin typeface="Times New Roman" pitchFamily="18" charset="0"/>
                <a:cs typeface="Times New Roman" pitchFamily="18" charset="0"/>
              </a:rPr>
              <a:t>Uncertainty in Real Estate Transactions: </a:t>
            </a:r>
            <a:r>
              <a:rPr lang="en-GB" sz="2300">
                <a:solidFill>
                  <a:srgbClr val="000000"/>
                </a:solidFill>
                <a:highlight>
                  <a:srgbClr val="FFFFFF"/>
                </a:highlight>
                <a:latin typeface="Times New Roman" pitchFamily="18" charset="0"/>
                <a:cs typeface="Times New Roman" pitchFamily="18" charset="0"/>
              </a:rPr>
              <a:t>The lack of accurate forecasting tools leaves both buyers and sellers uncertain about the true value of properties, which can lead to suboptimal decisions.</a:t>
            </a:r>
          </a:p>
          <a:p>
            <a:pPr marL="0" indent="0" algn="just">
              <a:buClr>
                <a:schemeClr val="accent1"/>
              </a:buClr>
              <a:buNone/>
            </a:pPr>
            <a:endParaRPr lang="en-GB" sz="2300">
              <a:solidFill>
                <a:srgbClr val="000000"/>
              </a:solidFill>
              <a:highlight>
                <a:srgbClr val="FFFFFF"/>
              </a:highlight>
              <a:latin typeface="Times New Roman" pitchFamily="18" charset="0"/>
              <a:cs typeface="Times New Roman" pitchFamily="18" charset="0"/>
            </a:endParaRPr>
          </a:p>
          <a:p>
            <a:pPr marL="0" indent="0" algn="just">
              <a:buClr>
                <a:schemeClr val="accent1"/>
              </a:buClr>
              <a:buNone/>
            </a:pPr>
            <a:r>
              <a:rPr lang="en-GB" sz="2300">
                <a:solidFill>
                  <a:srgbClr val="000000"/>
                </a:solidFill>
                <a:highlight>
                  <a:srgbClr val="FFFFFF"/>
                </a:highlight>
                <a:latin typeface="Times New Roman" pitchFamily="18" charset="0"/>
                <a:cs typeface="Times New Roman" pitchFamily="18" charset="0"/>
              </a:rPr>
              <a:t>4. </a:t>
            </a:r>
            <a:r>
              <a:rPr lang="en-GB" sz="2300" b="1">
                <a:solidFill>
                  <a:srgbClr val="000000"/>
                </a:solidFill>
                <a:highlight>
                  <a:srgbClr val="FFFFFF"/>
                </a:highlight>
                <a:latin typeface="Times New Roman" pitchFamily="18" charset="0"/>
                <a:cs typeface="Times New Roman" pitchFamily="18" charset="0"/>
              </a:rPr>
              <a:t>Complexity of Housing Price Determinants: </a:t>
            </a:r>
            <a:r>
              <a:rPr lang="en-GB" sz="2300">
                <a:solidFill>
                  <a:srgbClr val="000000"/>
                </a:solidFill>
                <a:highlight>
                  <a:srgbClr val="FFFFFF"/>
                </a:highlight>
                <a:latin typeface="Times New Roman" pitchFamily="18" charset="0"/>
                <a:cs typeface="Times New Roman" pitchFamily="18" charset="0"/>
              </a:rPr>
              <a:t>Housing prices are influenced by various factors such as location, area, and amenities, making it difficult to predict prices without sophisticated analytical tools.</a:t>
            </a:r>
          </a:p>
          <a:p>
            <a:pPr marL="0" indent="0" algn="just">
              <a:buClr>
                <a:schemeClr val="accent1"/>
              </a:buClr>
              <a:buNone/>
            </a:pPr>
            <a:endParaRPr lang="en-GB" sz="2300">
              <a:solidFill>
                <a:srgbClr val="000000"/>
              </a:solidFill>
              <a:highlight>
                <a:srgbClr val="FFFFFF"/>
              </a:highlight>
              <a:latin typeface="Times New Roman" pitchFamily="18" charset="0"/>
              <a:cs typeface="Times New Roman" pitchFamily="18" charset="0"/>
            </a:endParaRPr>
          </a:p>
          <a:p>
            <a:pPr marL="0" indent="0" algn="just">
              <a:buClr>
                <a:schemeClr val="accent1"/>
              </a:buClr>
              <a:buNone/>
            </a:pPr>
            <a:r>
              <a:rPr lang="en-GB" sz="2300">
                <a:solidFill>
                  <a:srgbClr val="000000"/>
                </a:solidFill>
                <a:highlight>
                  <a:srgbClr val="FFFFFF"/>
                </a:highlight>
                <a:latin typeface="Times New Roman" pitchFamily="18" charset="0"/>
                <a:cs typeface="Times New Roman" pitchFamily="18" charset="0"/>
              </a:rPr>
              <a:t>5. </a:t>
            </a:r>
            <a:r>
              <a:rPr lang="en-GB" sz="2300" b="1">
                <a:solidFill>
                  <a:srgbClr val="000000"/>
                </a:solidFill>
                <a:highlight>
                  <a:srgbClr val="FFFFFF"/>
                </a:highlight>
                <a:latin typeface="Times New Roman" pitchFamily="18" charset="0"/>
                <a:cs typeface="Times New Roman" pitchFamily="18" charset="0"/>
              </a:rPr>
              <a:t>Inadequate Existing Forecasting Methods: </a:t>
            </a:r>
            <a:r>
              <a:rPr lang="en-GB" sz="2300">
                <a:solidFill>
                  <a:srgbClr val="000000"/>
                </a:solidFill>
                <a:highlight>
                  <a:srgbClr val="FFFFFF"/>
                </a:highlight>
                <a:latin typeface="Times New Roman" pitchFamily="18" charset="0"/>
                <a:cs typeface="Times New Roman" pitchFamily="18" charset="0"/>
              </a:rPr>
              <a:t>Traditional forecasting methods often fall short in capturing the complexity and dynamics of the housing market, resulting in less reliable predictions.</a:t>
            </a:r>
          </a:p>
        </p:txBody>
      </p:sp>
    </p:spTree>
    <p:extLst>
      <p:ext uri="{BB962C8B-B14F-4D97-AF65-F5344CB8AC3E}">
        <p14:creationId xmlns:p14="http://schemas.microsoft.com/office/powerpoint/2010/main" val="185442270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118" y="333502"/>
            <a:ext cx="5242560" cy="406400"/>
          </a:xfrm>
          <a:prstGeom prst="rect">
            <a:avLst/>
          </a:prstGeom>
        </p:spPr>
        <p:txBody>
          <a:bodyPr vert="horz" wrap="square" lIns="0" tIns="12065" rIns="0" bIns="0" rtlCol="0">
            <a:spAutoFit/>
          </a:bodyPr>
          <a:lstStyle/>
          <a:p>
            <a:pPr marL="12700">
              <a:lnSpc>
                <a:spcPct val="100000"/>
              </a:lnSpc>
              <a:spcBef>
                <a:spcPts val="95"/>
              </a:spcBef>
            </a:pPr>
            <a:r>
              <a:t>Model</a:t>
            </a:r>
            <a:r>
              <a:rPr spc="-65"/>
              <a:t> </a:t>
            </a:r>
            <a:r>
              <a:rPr spc="-10"/>
              <a:t>Diagram</a:t>
            </a:r>
          </a:p>
        </p:txBody>
      </p:sp>
      <p:sp>
        <p:nvSpPr>
          <p:cNvPr id="3" name="object 3"/>
          <p:cNvSpPr txBox="1"/>
          <p:nvPr/>
        </p:nvSpPr>
        <p:spPr>
          <a:xfrm>
            <a:off x="8791702" y="4840630"/>
            <a:ext cx="101600" cy="208279"/>
          </a:xfrm>
          <a:prstGeom prst="rect">
            <a:avLst/>
          </a:prstGeom>
        </p:spPr>
        <p:txBody>
          <a:bodyPr vert="horz" wrap="square" lIns="0" tIns="12700"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12700">
              <a:lnSpc>
                <a:spcPct val="100000"/>
              </a:lnSpc>
              <a:spcBef>
                <a:spcPts val="100"/>
              </a:spcBef>
            </a:pPr>
            <a:r>
              <a:rPr sz="1200" spc="-50">
                <a:solidFill>
                  <a:srgbClr val="B5A988"/>
                </a:solidFill>
                <a:latin typeface="Trebuchet MS"/>
                <a:cs typeface="Trebuchet MS"/>
              </a:rPr>
              <a:t>7</a:t>
            </a:r>
            <a:endParaRPr sz="1200">
              <a:latin typeface="Trebuchet MS"/>
              <a:cs typeface="Trebuchet MS"/>
            </a:endParaRPr>
          </a:p>
        </p:txBody>
      </p:sp>
      <p:pic>
        <p:nvPicPr>
          <p:cNvPr id="4" name="object 4"/>
          <p:cNvPicPr/>
          <p:nvPr/>
        </p:nvPicPr>
        <p:blipFill>
          <a:blip r:embed="rId2"/>
          <a:stretch>
            <a:fillRect/>
          </a:stretch>
        </p:blipFill>
        <p:spPr>
          <a:xfrm>
            <a:off x="596993" y="1203598"/>
            <a:ext cx="7950014" cy="3471672"/>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92151"/>
            <a:ext cx="5328285" cy="574040"/>
          </a:xfrm>
          <a:prstGeom prst="rect">
            <a:avLst/>
          </a:prstGeom>
        </p:spPr>
        <p:txBody>
          <a:bodyPr vert="horz" wrap="square" lIns="0" tIns="12700" rIns="0" bIns="0" rtlCol="0">
            <a:spAutoFit/>
          </a:bodyPr>
          <a:lstStyle/>
          <a:p>
            <a:pPr marL="12700">
              <a:lnSpc>
                <a:spcPct val="100000"/>
              </a:lnSpc>
              <a:spcBef>
                <a:spcPts val="100"/>
              </a:spcBef>
            </a:pPr>
            <a:r>
              <a:rPr sz="3600" b="0" spc="-185">
                <a:solidFill>
                  <a:srgbClr val="000000"/>
                </a:solidFill>
                <a:latin typeface="Trebuchet MS"/>
                <a:cs typeface="Trebuchet MS"/>
              </a:rPr>
              <a:t>Experimentation</a:t>
            </a:r>
            <a:r>
              <a:rPr sz="3600" b="0" spc="-65">
                <a:solidFill>
                  <a:srgbClr val="000000"/>
                </a:solidFill>
                <a:latin typeface="Trebuchet MS"/>
                <a:cs typeface="Trebuchet MS"/>
              </a:rPr>
              <a:t> </a:t>
            </a:r>
            <a:r>
              <a:rPr sz="3600" b="0" spc="-235">
                <a:solidFill>
                  <a:srgbClr val="000000"/>
                </a:solidFill>
                <a:latin typeface="Trebuchet MS"/>
                <a:cs typeface="Trebuchet MS"/>
              </a:rPr>
              <a:t>and</a:t>
            </a:r>
            <a:r>
              <a:rPr sz="3600" b="0" spc="-35">
                <a:solidFill>
                  <a:srgbClr val="000000"/>
                </a:solidFill>
                <a:latin typeface="Trebuchet MS"/>
                <a:cs typeface="Trebuchet MS"/>
              </a:rPr>
              <a:t> </a:t>
            </a:r>
            <a:r>
              <a:rPr sz="3600" b="0" spc="-114">
                <a:solidFill>
                  <a:srgbClr val="000000"/>
                </a:solidFill>
                <a:latin typeface="Trebuchet MS"/>
                <a:cs typeface="Trebuchet MS"/>
              </a:rPr>
              <a:t>Results</a:t>
            </a:r>
            <a:endParaRPr sz="3600">
              <a:latin typeface="Trebuchet MS"/>
              <a:cs typeface="Trebuchet MS"/>
            </a:endParaRPr>
          </a:p>
        </p:txBody>
      </p:sp>
      <p:sp>
        <p:nvSpPr>
          <p:cNvPr id="3" name="object 3"/>
          <p:cNvSpPr txBox="1"/>
          <p:nvPr/>
        </p:nvSpPr>
        <p:spPr>
          <a:xfrm>
            <a:off x="459740" y="896904"/>
            <a:ext cx="8161655" cy="3303904"/>
          </a:xfrm>
          <a:prstGeom prst="rect">
            <a:avLst/>
          </a:prstGeom>
        </p:spPr>
        <p:txBody>
          <a:bodyPr vert="horz" wrap="square" lIns="0" tIns="59690" rIns="0" bIns="0" rtlCol="0">
            <a:spAutoFit/>
          </a:bodyPr>
          <a:lstStyle>
            <a:defPPr>
              <a:defRPr kern="0"/>
            </a:defPPr>
            <a:lvl1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1pPr>
            <a:lvl2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2pPr>
            <a:lvl3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3pPr>
            <a:lvl4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4pPr>
            <a:lvl5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5pPr>
            <a:lvl6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6pPr>
            <a:lvl7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7pPr>
            <a:lvl8pPr marL="0" algn="l" defTabSz="914400" rtl="0" eaLnBrk="1" hangingPunct="0">
              <a:defRPr kumimoji="0" sz="1800" b="0" i="0" u="none" strike="noStrike" kern="0" cap="none" spc="0" normalizeH="0" baseline="0" noProof="0">
                <a:solidFill>
                  <a:schemeClr val="phClr"/>
                </a:solidFill>
                <a:uLnTx/>
                <a:uFillTx/>
                <a:latin typeface="Arial"/>
                <a:ea typeface="Arial"/>
                <a:cs typeface="Arial"/>
                <a:sym typeface="Wingdings" charset="2"/>
              </a:defRPr>
            </a:lvl8pPr>
            <a:lvl9pPr>
              <a:defRPr kumimoji="0" sz="1800" b="0" i="0" u="none" strike="noStrike" kern="0" cap="none" spc="0" normalizeH="0" baseline="0" noProof="0">
                <a:solidFill>
                  <a:schemeClr val="phClr"/>
                </a:solidFill>
                <a:uLnTx/>
                <a:uFillTx/>
                <a:latin typeface="Arial"/>
                <a:ea typeface="Arial"/>
                <a:cs typeface="Arial"/>
                <a:sym typeface="Wingdings" charset="2"/>
              </a:defRPr>
            </a:lvl9pPr>
          </a:lstStyle>
          <a:p>
            <a:pPr marL="88900">
              <a:lnSpc>
                <a:spcPct val="100000"/>
              </a:lnSpc>
              <a:spcBef>
                <a:spcPts val="470"/>
              </a:spcBef>
            </a:pPr>
            <a:r>
              <a:rPr sz="1600" b="1" dirty="0">
                <a:latin typeface="Times New Roman" panose="02020603050405020304" pitchFamily="18" charset="0"/>
                <a:cs typeface="Times New Roman" panose="02020603050405020304" pitchFamily="18" charset="0"/>
              </a:rPr>
              <a:t>System</a:t>
            </a:r>
            <a:r>
              <a:rPr sz="1600" b="1" spc="-6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Specification</a:t>
            </a:r>
            <a:r>
              <a:rPr sz="1600" b="1" spc="-60" dirty="0">
                <a:latin typeface="Times New Roman" panose="02020603050405020304" pitchFamily="18" charset="0"/>
                <a:cs typeface="Times New Roman" panose="02020603050405020304" pitchFamily="18" charset="0"/>
              </a:rPr>
              <a:t> </a:t>
            </a:r>
            <a:r>
              <a:rPr sz="1400" b="1" spc="-50"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a:p>
            <a:pPr marL="283845" indent="-194945">
              <a:lnSpc>
                <a:spcPct val="100000"/>
              </a:lnSpc>
              <a:spcBef>
                <a:spcPts val="330"/>
              </a:spcBef>
              <a:buFont typeface="Arial"/>
              <a:buAutoNum type="arabicPeriod"/>
              <a:tabLst>
                <a:tab pos="283845" algn="l"/>
              </a:tabLst>
            </a:pPr>
            <a:r>
              <a:rPr sz="1400" b="1" u="sng" dirty="0">
                <a:uFill>
                  <a:solidFill>
                    <a:srgbClr val="000000"/>
                  </a:solidFill>
                </a:uFill>
                <a:latin typeface="Times New Roman" panose="02020603050405020304" pitchFamily="18" charset="0"/>
                <a:cs typeface="Times New Roman" panose="02020603050405020304" pitchFamily="18" charset="0"/>
              </a:rPr>
              <a:t>Hardware</a:t>
            </a:r>
            <a:r>
              <a:rPr sz="1400" b="1" spc="-50" dirty="0">
                <a:latin typeface="Times New Roman" panose="02020603050405020304" pitchFamily="18" charset="0"/>
                <a:cs typeface="Times New Roman" panose="02020603050405020304" pitchFamily="18" charset="0"/>
              </a:rPr>
              <a:t> </a:t>
            </a:r>
            <a:r>
              <a:rPr sz="1400" spc="-50"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a:p>
            <a:pPr marL="469265" lvl="1" indent="-380365">
              <a:lnSpc>
                <a:spcPct val="100000"/>
              </a:lnSpc>
              <a:spcBef>
                <a:spcPts val="335"/>
              </a:spcBef>
              <a:buClr>
                <a:srgbClr val="F79546"/>
              </a:buClr>
              <a:buSzPct val="85714"/>
              <a:buChar char="•"/>
              <a:tabLst>
                <a:tab pos="469265" algn="l"/>
              </a:tabLst>
            </a:pPr>
            <a:r>
              <a:rPr sz="1400" dirty="0">
                <a:latin typeface="Times New Roman" panose="02020603050405020304" pitchFamily="18" charset="0"/>
                <a:cs typeface="Times New Roman" panose="02020603050405020304" pitchFamily="18" charset="0"/>
              </a:rPr>
              <a:t>Processor</a:t>
            </a:r>
            <a:r>
              <a:rPr sz="1400" spc="-80" dirty="0">
                <a:latin typeface="Times New Roman" panose="02020603050405020304" pitchFamily="18" charset="0"/>
                <a:cs typeface="Times New Roman" panose="02020603050405020304" pitchFamily="18" charset="0"/>
              </a:rPr>
              <a:t> </a:t>
            </a:r>
            <a:r>
              <a:rPr lang="en-US" sz="1400" spc="-8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Intel</a:t>
            </a:r>
            <a:r>
              <a:rPr sz="1400" spc="-4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i5</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11</a:t>
            </a:r>
            <a:r>
              <a:rPr sz="1350" baseline="24691" dirty="0">
                <a:latin typeface="Times New Roman" panose="02020603050405020304" pitchFamily="18" charset="0"/>
                <a:cs typeface="Times New Roman" panose="02020603050405020304" pitchFamily="18" charset="0"/>
              </a:rPr>
              <a:t>th</a:t>
            </a:r>
            <a:r>
              <a:rPr sz="1350" spc="165" baseline="24691"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generation</a:t>
            </a:r>
            <a:r>
              <a:rPr sz="1400" spc="-5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with</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4</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core</a:t>
            </a:r>
            <a:r>
              <a:rPr sz="1400" spc="-4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and</a:t>
            </a:r>
            <a:r>
              <a:rPr sz="1400" spc="-35" dirty="0">
                <a:latin typeface="Times New Roman" panose="02020603050405020304" pitchFamily="18" charset="0"/>
                <a:cs typeface="Times New Roman" panose="02020603050405020304" pitchFamily="18" charset="0"/>
              </a:rPr>
              <a:t> </a:t>
            </a:r>
            <a:r>
              <a:rPr sz="1400" dirty="0">
                <a:solidFill>
                  <a:srgbClr val="202020"/>
                </a:solidFill>
                <a:latin typeface="Times New Roman" panose="02020603050405020304" pitchFamily="18" charset="0"/>
                <a:cs typeface="Times New Roman" panose="02020603050405020304" pitchFamily="18" charset="0"/>
              </a:rPr>
              <a:t>2.4</a:t>
            </a:r>
            <a:r>
              <a:rPr sz="1400" spc="-30" dirty="0">
                <a:solidFill>
                  <a:srgbClr val="202020"/>
                </a:solidFill>
                <a:latin typeface="Times New Roman" panose="02020603050405020304" pitchFamily="18" charset="0"/>
                <a:cs typeface="Times New Roman" panose="02020603050405020304" pitchFamily="18" charset="0"/>
              </a:rPr>
              <a:t> </a:t>
            </a:r>
            <a:r>
              <a:rPr sz="1400" dirty="0">
                <a:solidFill>
                  <a:srgbClr val="202020"/>
                </a:solidFill>
                <a:latin typeface="Times New Roman" panose="02020603050405020304" pitchFamily="18" charset="0"/>
                <a:cs typeface="Times New Roman" panose="02020603050405020304" pitchFamily="18" charset="0"/>
              </a:rPr>
              <a:t>GHz</a:t>
            </a:r>
            <a:r>
              <a:rPr sz="1400" spc="-30" dirty="0">
                <a:solidFill>
                  <a:srgbClr val="202020"/>
                </a:solidFill>
                <a:latin typeface="Times New Roman" panose="02020603050405020304" pitchFamily="18" charset="0"/>
                <a:cs typeface="Times New Roman" panose="02020603050405020304" pitchFamily="18" charset="0"/>
              </a:rPr>
              <a:t> </a:t>
            </a:r>
            <a:r>
              <a:rPr sz="1400" dirty="0">
                <a:solidFill>
                  <a:srgbClr val="202020"/>
                </a:solidFill>
                <a:latin typeface="Times New Roman" panose="02020603050405020304" pitchFamily="18" charset="0"/>
                <a:cs typeface="Times New Roman" panose="02020603050405020304" pitchFamily="18" charset="0"/>
              </a:rPr>
              <a:t>with</a:t>
            </a:r>
            <a:r>
              <a:rPr sz="1400" spc="-30" dirty="0">
                <a:solidFill>
                  <a:srgbClr val="202020"/>
                </a:solidFill>
                <a:latin typeface="Times New Roman" panose="02020603050405020304" pitchFamily="18" charset="0"/>
                <a:cs typeface="Times New Roman" panose="02020603050405020304" pitchFamily="18" charset="0"/>
              </a:rPr>
              <a:t> </a:t>
            </a:r>
            <a:r>
              <a:rPr sz="1400" dirty="0">
                <a:solidFill>
                  <a:srgbClr val="202020"/>
                </a:solidFill>
                <a:latin typeface="Times New Roman" panose="02020603050405020304" pitchFamily="18" charset="0"/>
                <a:cs typeface="Times New Roman" panose="02020603050405020304" pitchFamily="18" charset="0"/>
              </a:rPr>
              <a:t>Turbo</a:t>
            </a:r>
            <a:r>
              <a:rPr sz="1400" spc="-50" dirty="0">
                <a:solidFill>
                  <a:srgbClr val="202020"/>
                </a:solidFill>
                <a:latin typeface="Times New Roman" panose="02020603050405020304" pitchFamily="18" charset="0"/>
                <a:cs typeface="Times New Roman" panose="02020603050405020304" pitchFamily="18" charset="0"/>
              </a:rPr>
              <a:t> </a:t>
            </a:r>
            <a:r>
              <a:rPr sz="1400" dirty="0">
                <a:solidFill>
                  <a:srgbClr val="202020"/>
                </a:solidFill>
                <a:latin typeface="Times New Roman" panose="02020603050405020304" pitchFamily="18" charset="0"/>
                <a:cs typeface="Times New Roman" panose="02020603050405020304" pitchFamily="18" charset="0"/>
              </a:rPr>
              <a:t>Boost</a:t>
            </a:r>
            <a:r>
              <a:rPr sz="1400" spc="-35" dirty="0">
                <a:solidFill>
                  <a:srgbClr val="202020"/>
                </a:solidFill>
                <a:latin typeface="Times New Roman" panose="02020603050405020304" pitchFamily="18" charset="0"/>
                <a:cs typeface="Times New Roman" panose="02020603050405020304" pitchFamily="18" charset="0"/>
              </a:rPr>
              <a:t> </a:t>
            </a:r>
            <a:r>
              <a:rPr sz="1400" dirty="0">
                <a:solidFill>
                  <a:srgbClr val="202020"/>
                </a:solidFill>
                <a:latin typeface="Times New Roman" panose="02020603050405020304" pitchFamily="18" charset="0"/>
                <a:cs typeface="Times New Roman" panose="02020603050405020304" pitchFamily="18" charset="0"/>
              </a:rPr>
              <a:t>up</a:t>
            </a:r>
            <a:r>
              <a:rPr sz="1400" spc="-25" dirty="0">
                <a:solidFill>
                  <a:srgbClr val="202020"/>
                </a:solidFill>
                <a:latin typeface="Times New Roman" panose="02020603050405020304" pitchFamily="18" charset="0"/>
                <a:cs typeface="Times New Roman" panose="02020603050405020304" pitchFamily="18" charset="0"/>
              </a:rPr>
              <a:t> </a:t>
            </a:r>
            <a:r>
              <a:rPr sz="1400" dirty="0">
                <a:solidFill>
                  <a:srgbClr val="202020"/>
                </a:solidFill>
                <a:latin typeface="Times New Roman" panose="02020603050405020304" pitchFamily="18" charset="0"/>
                <a:cs typeface="Times New Roman" panose="02020603050405020304" pitchFamily="18" charset="0"/>
              </a:rPr>
              <a:t>to</a:t>
            </a:r>
            <a:r>
              <a:rPr sz="1400" spc="-30" dirty="0">
                <a:solidFill>
                  <a:srgbClr val="202020"/>
                </a:solidFill>
                <a:latin typeface="Times New Roman" panose="02020603050405020304" pitchFamily="18" charset="0"/>
                <a:cs typeface="Times New Roman" panose="02020603050405020304" pitchFamily="18" charset="0"/>
              </a:rPr>
              <a:t> </a:t>
            </a:r>
            <a:r>
              <a:rPr sz="1400" dirty="0">
                <a:solidFill>
                  <a:srgbClr val="202020"/>
                </a:solidFill>
                <a:latin typeface="Times New Roman" panose="02020603050405020304" pitchFamily="18" charset="0"/>
                <a:cs typeface="Times New Roman" panose="02020603050405020304" pitchFamily="18" charset="0"/>
              </a:rPr>
              <a:t>4.2</a:t>
            </a:r>
            <a:r>
              <a:rPr sz="1400" spc="-35" dirty="0">
                <a:solidFill>
                  <a:srgbClr val="202020"/>
                </a:solidFill>
                <a:latin typeface="Times New Roman" panose="02020603050405020304" pitchFamily="18" charset="0"/>
                <a:cs typeface="Times New Roman" panose="02020603050405020304" pitchFamily="18" charset="0"/>
              </a:rPr>
              <a:t> </a:t>
            </a:r>
            <a:r>
              <a:rPr sz="1400" spc="-20" dirty="0">
                <a:solidFill>
                  <a:srgbClr val="202020"/>
                </a:solidFill>
                <a:latin typeface="Times New Roman" panose="02020603050405020304" pitchFamily="18" charset="0"/>
                <a:cs typeface="Times New Roman" panose="02020603050405020304" pitchFamily="18" charset="0"/>
              </a:rPr>
              <a:t>GHz.</a:t>
            </a:r>
            <a:endParaRPr sz="1400" dirty="0">
              <a:latin typeface="Times New Roman" panose="02020603050405020304" pitchFamily="18" charset="0"/>
              <a:cs typeface="Times New Roman" panose="02020603050405020304" pitchFamily="18" charset="0"/>
            </a:endParaRPr>
          </a:p>
          <a:p>
            <a:pPr marL="469265" lvl="1" indent="-380365">
              <a:lnSpc>
                <a:spcPct val="100000"/>
              </a:lnSpc>
              <a:spcBef>
                <a:spcPts val="340"/>
              </a:spcBef>
              <a:buClr>
                <a:srgbClr val="F79546"/>
              </a:buClr>
              <a:buSzPct val="82142"/>
              <a:buChar char="•"/>
              <a:tabLst>
                <a:tab pos="469265" algn="l"/>
                <a:tab pos="1306195" algn="l"/>
              </a:tabLst>
            </a:pPr>
            <a:r>
              <a:rPr sz="1400" spc="-25" dirty="0">
                <a:latin typeface="Times New Roman" panose="02020603050405020304" pitchFamily="18" charset="0"/>
                <a:cs typeface="Times New Roman" panose="02020603050405020304" pitchFamily="18" charset="0"/>
              </a:rPr>
              <a:t>RAM</a:t>
            </a:r>
            <a:r>
              <a:rPr sz="1400" dirty="0">
                <a:latin typeface="Times New Roman" panose="02020603050405020304" pitchFamily="18" charset="0"/>
                <a:cs typeface="Times New Roman" panose="02020603050405020304" pitchFamily="18" charset="0"/>
              </a:rPr>
              <a:t>	:-</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8gb</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DDR4</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with ram</a:t>
            </a:r>
            <a:r>
              <a:rPr sz="1400" spc="-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frequency</a:t>
            </a:r>
            <a:r>
              <a:rPr sz="1400" spc="-4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of</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3200</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MHz</a:t>
            </a:r>
            <a:r>
              <a:rPr sz="1400" spc="-15" dirty="0">
                <a:latin typeface="Times New Roman" panose="02020603050405020304" pitchFamily="18" charset="0"/>
                <a:cs typeface="Times New Roman" panose="02020603050405020304" pitchFamily="18" charset="0"/>
              </a:rPr>
              <a:t> </a:t>
            </a:r>
            <a:r>
              <a:rPr sz="1400" spc="-50"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a:p>
            <a:pPr marL="469265" lvl="1" indent="-380365">
              <a:lnSpc>
                <a:spcPct val="100000"/>
              </a:lnSpc>
              <a:spcBef>
                <a:spcPts val="335"/>
              </a:spcBef>
              <a:buClr>
                <a:srgbClr val="F79546"/>
              </a:buClr>
              <a:buSzPct val="82142"/>
              <a:buChar char="•"/>
              <a:tabLst>
                <a:tab pos="469265" algn="l"/>
                <a:tab pos="1286510" algn="l"/>
              </a:tabLst>
            </a:pPr>
            <a:r>
              <a:rPr sz="1400" spc="-10" dirty="0">
                <a:latin typeface="Times New Roman" panose="02020603050405020304" pitchFamily="18" charset="0"/>
                <a:cs typeface="Times New Roman" panose="02020603050405020304" pitchFamily="18" charset="0"/>
              </a:rPr>
              <a:t>Storage</a:t>
            </a:r>
            <a:r>
              <a:rPr sz="1400" dirty="0">
                <a:latin typeface="Times New Roman" panose="02020603050405020304" pitchFamily="18" charset="0"/>
                <a:cs typeface="Times New Roman" panose="02020603050405020304" pitchFamily="18" charset="0"/>
              </a:rPr>
              <a:t>	:-</a:t>
            </a:r>
            <a:r>
              <a:rPr sz="1400" spc="-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256GB</a:t>
            </a:r>
            <a:r>
              <a:rPr sz="1400" spc="-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SSD</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and</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1TB</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Hard</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disk.</a:t>
            </a:r>
            <a:endParaRPr sz="1400" dirty="0">
              <a:latin typeface="Times New Roman" panose="02020603050405020304" pitchFamily="18" charset="0"/>
              <a:cs typeface="Times New Roman" panose="02020603050405020304" pitchFamily="18" charset="0"/>
            </a:endParaRPr>
          </a:p>
          <a:p>
            <a:pPr>
              <a:lnSpc>
                <a:spcPct val="100000"/>
              </a:lnSpc>
              <a:spcBef>
                <a:spcPts val="740"/>
              </a:spcBef>
            </a:pPr>
            <a:endParaRPr sz="1400" dirty="0">
              <a:latin typeface="Times New Roman" panose="02020603050405020304" pitchFamily="18" charset="0"/>
              <a:cs typeface="Times New Roman" panose="02020603050405020304" pitchFamily="18" charset="0"/>
            </a:endParaRPr>
          </a:p>
          <a:p>
            <a:pPr marL="284480" indent="-195580">
              <a:lnSpc>
                <a:spcPct val="100000"/>
              </a:lnSpc>
              <a:buFont typeface="Arial"/>
              <a:buAutoNum type="arabicPeriod" startAt="2"/>
              <a:tabLst>
                <a:tab pos="284480" algn="l"/>
              </a:tabLst>
            </a:pPr>
            <a:r>
              <a:rPr sz="1400" b="1" u="sng" dirty="0">
                <a:uFill>
                  <a:solidFill>
                    <a:srgbClr val="000000"/>
                  </a:solidFill>
                </a:uFill>
                <a:latin typeface="Times New Roman" panose="02020603050405020304" pitchFamily="18" charset="0"/>
                <a:cs typeface="Times New Roman" panose="02020603050405020304" pitchFamily="18" charset="0"/>
              </a:rPr>
              <a:t>Software</a:t>
            </a:r>
            <a:r>
              <a:rPr sz="1400" b="1" spc="-60" dirty="0">
                <a:latin typeface="Times New Roman" panose="02020603050405020304" pitchFamily="18" charset="0"/>
                <a:cs typeface="Times New Roman" panose="02020603050405020304" pitchFamily="18" charset="0"/>
              </a:rPr>
              <a:t> </a:t>
            </a:r>
            <a:r>
              <a:rPr sz="1400" b="1" spc="-50"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a:p>
            <a:pPr marL="469265" lvl="1" indent="-380365">
              <a:lnSpc>
                <a:spcPct val="100000"/>
              </a:lnSpc>
              <a:spcBef>
                <a:spcPts val="340"/>
              </a:spcBef>
              <a:buClr>
                <a:srgbClr val="F79546"/>
              </a:buClr>
              <a:buSzPct val="82142"/>
              <a:buChar char="•"/>
              <a:tabLst>
                <a:tab pos="469265" algn="l"/>
              </a:tabLst>
            </a:pPr>
            <a:r>
              <a:rPr sz="1400" dirty="0">
                <a:latin typeface="Times New Roman" panose="02020603050405020304" pitchFamily="18" charset="0"/>
                <a:cs typeface="Times New Roman" panose="02020603050405020304" pitchFamily="18" charset="0"/>
              </a:rPr>
              <a:t>Operating</a:t>
            </a:r>
            <a:r>
              <a:rPr sz="1400" spc="-7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System</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t>
            </a:r>
            <a:r>
              <a:rPr sz="1400" spc="-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Window</a:t>
            </a:r>
            <a:r>
              <a:rPr sz="1400" spc="-45" dirty="0">
                <a:latin typeface="Times New Roman" panose="02020603050405020304" pitchFamily="18" charset="0"/>
                <a:cs typeface="Times New Roman" panose="02020603050405020304" pitchFamily="18" charset="0"/>
              </a:rPr>
              <a:t> </a:t>
            </a:r>
            <a:r>
              <a:rPr sz="1400" spc="-25" dirty="0">
                <a:latin typeface="Times New Roman" panose="02020603050405020304" pitchFamily="18" charset="0"/>
                <a:cs typeface="Times New Roman" panose="02020603050405020304" pitchFamily="18" charset="0"/>
              </a:rPr>
              <a:t>1</a:t>
            </a:r>
            <a:r>
              <a:rPr lang="en-US" sz="1400" spc="-25" dirty="0">
                <a:latin typeface="Times New Roman" panose="02020603050405020304" pitchFamily="18" charset="0"/>
                <a:cs typeface="Times New Roman" panose="02020603050405020304" pitchFamily="18" charset="0"/>
              </a:rPr>
              <a:t>1</a:t>
            </a:r>
            <a:endParaRPr sz="1400" dirty="0">
              <a:latin typeface="Times New Roman" panose="02020603050405020304" pitchFamily="18" charset="0"/>
              <a:cs typeface="Times New Roman" panose="02020603050405020304" pitchFamily="18" charset="0"/>
            </a:endParaRPr>
          </a:p>
          <a:p>
            <a:pPr marL="469265" lvl="1" indent="-380365">
              <a:lnSpc>
                <a:spcPct val="100000"/>
              </a:lnSpc>
              <a:spcBef>
                <a:spcPts val="335"/>
              </a:spcBef>
              <a:buClr>
                <a:srgbClr val="F79546"/>
              </a:buClr>
              <a:buSzPct val="82142"/>
              <a:buChar char="•"/>
              <a:tabLst>
                <a:tab pos="469265" algn="l"/>
              </a:tabLst>
            </a:pPr>
            <a:r>
              <a:rPr sz="1400" dirty="0">
                <a:latin typeface="Times New Roman" panose="02020603050405020304" pitchFamily="18" charset="0"/>
                <a:cs typeface="Times New Roman" panose="02020603050405020304" pitchFamily="18" charset="0"/>
              </a:rPr>
              <a:t>Development</a:t>
            </a:r>
            <a:r>
              <a:rPr sz="1400" spc="39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Environment</a:t>
            </a:r>
            <a:r>
              <a:rPr sz="1400" spc="40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t>
            </a:r>
            <a:r>
              <a:rPr sz="1400" spc="4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Python</a:t>
            </a:r>
            <a:r>
              <a:rPr sz="1400" spc="40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programming</a:t>
            </a:r>
            <a:r>
              <a:rPr sz="1400" spc="409"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language</a:t>
            </a:r>
            <a:r>
              <a:rPr sz="1400" spc="40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is</a:t>
            </a:r>
            <a:r>
              <a:rPr sz="1400" spc="40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used</a:t>
            </a:r>
            <a:r>
              <a:rPr sz="1400" spc="39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along</a:t>
            </a:r>
            <a:r>
              <a:rPr sz="1400" spc="409"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with</a:t>
            </a:r>
            <a:r>
              <a:rPr sz="1400" spc="4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its</a:t>
            </a:r>
            <a:r>
              <a:rPr sz="1400" spc="40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different</a:t>
            </a:r>
            <a:endParaRPr sz="1400" dirty="0">
              <a:latin typeface="Times New Roman" panose="02020603050405020304" pitchFamily="18" charset="0"/>
              <a:cs typeface="Times New Roman" panose="02020603050405020304" pitchFamily="18" charset="0"/>
            </a:endParaRPr>
          </a:p>
          <a:p>
            <a:pPr marL="2705735">
              <a:lnSpc>
                <a:spcPct val="100000"/>
              </a:lnSpc>
            </a:pPr>
            <a:r>
              <a:rPr sz="1400" dirty="0">
                <a:latin typeface="Times New Roman" panose="02020603050405020304" pitchFamily="18" charset="0"/>
                <a:cs typeface="Times New Roman" panose="02020603050405020304" pitchFamily="18" charset="0"/>
              </a:rPr>
              <a:t>libraries</a:t>
            </a:r>
            <a:r>
              <a:rPr sz="1400" spc="-4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like</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Scikit</a:t>
            </a:r>
            <a:r>
              <a:rPr sz="1400" spc="-1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learn.</a:t>
            </a:r>
            <a:endParaRPr sz="1400" dirty="0">
              <a:latin typeface="Times New Roman" panose="02020603050405020304" pitchFamily="18" charset="0"/>
              <a:cs typeface="Times New Roman" panose="02020603050405020304" pitchFamily="18" charset="0"/>
            </a:endParaRPr>
          </a:p>
          <a:p>
            <a:pPr marL="469265" lvl="1" indent="-380365">
              <a:lnSpc>
                <a:spcPct val="100000"/>
              </a:lnSpc>
              <a:spcBef>
                <a:spcPts val="340"/>
              </a:spcBef>
              <a:buClr>
                <a:srgbClr val="F79546"/>
              </a:buClr>
              <a:buSzPct val="82142"/>
              <a:buChar char="•"/>
              <a:tabLst>
                <a:tab pos="469265" algn="l"/>
              </a:tabLst>
            </a:pPr>
            <a:r>
              <a:rPr sz="1400" dirty="0">
                <a:latin typeface="Times New Roman" panose="02020603050405020304" pitchFamily="18" charset="0"/>
                <a:cs typeface="Times New Roman" panose="02020603050405020304" pitchFamily="18" charset="0"/>
              </a:rPr>
              <a:t>Libraries</a:t>
            </a:r>
            <a:r>
              <a:rPr sz="1400" spc="-4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and</a:t>
            </a:r>
            <a:r>
              <a:rPr sz="1400" spc="-4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Frameworks</a:t>
            </a:r>
            <a:r>
              <a:rPr sz="1400" spc="325" dirty="0">
                <a:latin typeface="Times New Roman" panose="02020603050405020304" pitchFamily="18" charset="0"/>
                <a:cs typeface="Times New Roman" panose="02020603050405020304" pitchFamily="18" charset="0"/>
              </a:rPr>
              <a:t> </a:t>
            </a:r>
            <a:r>
              <a:rPr lang="en-US" sz="1400" spc="3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Python</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libraries</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like</a:t>
            </a:r>
            <a:r>
              <a:rPr sz="1400" spc="-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pandas,</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NumPy</a:t>
            </a:r>
            <a:r>
              <a:rPr sz="1400" spc="-4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for</a:t>
            </a:r>
            <a:r>
              <a:rPr sz="1400" spc="-3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data</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cleaning</a:t>
            </a:r>
            <a:r>
              <a:rPr sz="1400" spc="-4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and</a:t>
            </a:r>
            <a:r>
              <a:rPr sz="1400" spc="-4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Matplotlib,</a:t>
            </a:r>
            <a:endParaRPr sz="1400" dirty="0">
              <a:latin typeface="Times New Roman" panose="02020603050405020304" pitchFamily="18" charset="0"/>
              <a:cs typeface="Times New Roman" panose="02020603050405020304" pitchFamily="18" charset="0"/>
            </a:endParaRPr>
          </a:p>
          <a:p>
            <a:pPr marL="2705735">
              <a:lnSpc>
                <a:spcPct val="100000"/>
              </a:lnSpc>
            </a:pPr>
            <a:r>
              <a:rPr sz="1400" dirty="0">
                <a:latin typeface="Times New Roman" panose="02020603050405020304" pitchFamily="18" charset="0"/>
                <a:cs typeface="Times New Roman" panose="02020603050405020304" pitchFamily="18" charset="0"/>
              </a:rPr>
              <a:t>seaborn</a:t>
            </a:r>
            <a:r>
              <a:rPr sz="1400" spc="-5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for</a:t>
            </a:r>
            <a:r>
              <a:rPr sz="1400" spc="-4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data</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Visualization.</a:t>
            </a:r>
            <a:endParaRPr sz="1400" dirty="0">
              <a:latin typeface="Times New Roman" panose="02020603050405020304" pitchFamily="18" charset="0"/>
              <a:cs typeface="Times New Roman" panose="02020603050405020304" pitchFamily="18" charset="0"/>
            </a:endParaRPr>
          </a:p>
          <a:p>
            <a:pPr marL="469265" lvl="1" indent="-380365">
              <a:lnSpc>
                <a:spcPct val="100000"/>
              </a:lnSpc>
              <a:spcBef>
                <a:spcPts val="335"/>
              </a:spcBef>
              <a:buClr>
                <a:srgbClr val="F79546"/>
              </a:buClr>
              <a:buSzPct val="82142"/>
              <a:buChar char="•"/>
              <a:tabLst>
                <a:tab pos="469265" algn="l"/>
                <a:tab pos="2608580" algn="l"/>
              </a:tabLst>
            </a:pPr>
            <a:r>
              <a:rPr sz="1400" spc="-25" dirty="0">
                <a:latin typeface="Times New Roman" panose="02020603050405020304" pitchFamily="18" charset="0"/>
                <a:cs typeface="Times New Roman" panose="02020603050405020304" pitchFamily="18" charset="0"/>
              </a:rPr>
              <a:t>IDE</a:t>
            </a:r>
            <a:r>
              <a:rPr lang="en-US"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t>
            </a:r>
            <a:r>
              <a:rPr sz="1400" spc="27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Anaconda,</a:t>
            </a:r>
            <a:r>
              <a:rPr sz="1400" spc="-6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Jupyter</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Notebook</a:t>
            </a:r>
            <a:r>
              <a:rPr sz="1400" spc="-5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and</a:t>
            </a:r>
            <a:r>
              <a:rPr sz="1400" spc="-2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Vs</a:t>
            </a:r>
            <a:r>
              <a:rPr sz="1400" spc="-10" dirty="0">
                <a:latin typeface="Times New Roman" panose="02020603050405020304" pitchFamily="18" charset="0"/>
                <a:cs typeface="Times New Roman" panose="02020603050405020304" pitchFamily="18" charset="0"/>
              </a:rPr>
              <a:t> </a:t>
            </a:r>
            <a:r>
              <a:rPr sz="1400" spc="-20" dirty="0">
                <a:latin typeface="Times New Roman" panose="02020603050405020304" pitchFamily="18" charset="0"/>
                <a:cs typeface="Times New Roman" panose="02020603050405020304" pitchFamily="18" charset="0"/>
              </a:rPr>
              <a:t>Code</a:t>
            </a:r>
            <a:endParaRPr sz="1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_rels/theme6.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 PresentationGO">
  <a:themeElements>
    <a:clrScheme name="PGO-105">
      <a:dk1>
        <a:srgbClr val="2B323B"/>
      </a:dk1>
      <a:lt1>
        <a:sysClr val="window" lastClr="FFFFFF"/>
      </a:lt1>
      <a:dk2>
        <a:srgbClr val="5D686E"/>
      </a:dk2>
      <a:lt2>
        <a:srgbClr val="E7E6E6"/>
      </a:lt2>
      <a:accent1>
        <a:srgbClr val="33CAFF"/>
      </a:accent1>
      <a:accent2>
        <a:srgbClr val="4C8BFD"/>
      </a:accent2>
      <a:accent3>
        <a:srgbClr val="F6F7FC"/>
      </a:accent3>
      <a:accent4>
        <a:srgbClr val="BFCBD9"/>
      </a:accent4>
      <a:accent5>
        <a:srgbClr val="4C8BFD"/>
      </a:accent5>
      <a:accent6>
        <a:srgbClr val="4C8BFD"/>
      </a:accent6>
      <a:hlink>
        <a:srgbClr val="33CAFF"/>
      </a:hlink>
      <a:folHlink>
        <a:srgbClr val="33CAFF"/>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78B1EDBC-4A95-4303-94E3-B14C14EBEA23}"/>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8E044A80-51C6-4156-9123-ACBB6F9A67F4}"/>
    </a:ext>
  </a:extLst>
</a:theme>
</file>

<file path=ppt/theme/theme6.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Arial"/>
        <a:cs typeface="Arial"/>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2720</TotalTime>
  <Words>2242</Words>
  <Application>Microsoft Office PowerPoint</Application>
  <PresentationFormat>On-screen Show (16:9)</PresentationFormat>
  <Paragraphs>220</Paragraphs>
  <Slides>22</Slides>
  <Notes>0</Notes>
  <HiddenSlides>0</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22</vt:i4>
      </vt:variant>
    </vt:vector>
  </HeadingPairs>
  <TitlesOfParts>
    <vt:vector size="46" baseType="lpstr">
      <vt:lpstr>Proxima Nova</vt:lpstr>
      <vt:lpstr>Proxima Nova Semibold</vt:lpstr>
      <vt:lpstr>Gill Sans MT</vt:lpstr>
      <vt:lpstr>Roboto Condensed Light</vt:lpstr>
      <vt:lpstr>Times New Roman</vt:lpstr>
      <vt:lpstr>Wingdings</vt:lpstr>
      <vt:lpstr>Quicksand</vt:lpstr>
      <vt:lpstr>Calibri Light</vt:lpstr>
      <vt:lpstr>Josefin Sans</vt:lpstr>
      <vt:lpstr>Cardo</vt:lpstr>
      <vt:lpstr>Bebas Neue</vt:lpstr>
      <vt:lpstr>Calibri</vt:lpstr>
      <vt:lpstr>Open Sans</vt:lpstr>
      <vt:lpstr>Trebuchet MS</vt:lpstr>
      <vt:lpstr>Arial</vt:lpstr>
      <vt:lpstr>Anaheim</vt:lpstr>
      <vt:lpstr>Minimalist Aesthetics Business Plan XL by Slidesgo</vt:lpstr>
      <vt:lpstr>Slidesgo Final Pages</vt:lpstr>
      <vt:lpstr>1_Slidesgo Final Pages</vt:lpstr>
      <vt:lpstr>1_Custom Design - PresentationGO</vt:lpstr>
      <vt:lpstr>Custom Design</vt:lpstr>
      <vt:lpstr>Clarity</vt:lpstr>
      <vt:lpstr>Office Theme</vt:lpstr>
      <vt:lpstr>Office Theme</vt:lpstr>
      <vt:lpstr>PowerPoint Presentation</vt:lpstr>
      <vt:lpstr>PowerPoint Presentation</vt:lpstr>
      <vt:lpstr>PowerPoint Presentation</vt:lpstr>
      <vt:lpstr>Introduction contd.. </vt:lpstr>
      <vt:lpstr>PowerPoint Presentation</vt:lpstr>
      <vt:lpstr>PowerPoint Presentation</vt:lpstr>
      <vt:lpstr>Literature Survey Contd..</vt:lpstr>
      <vt:lpstr>Model Diagram</vt:lpstr>
      <vt:lpstr>Experimentation and Results</vt:lpstr>
      <vt:lpstr>Tools and Algorithms </vt:lpstr>
      <vt:lpstr>Tools and Algorithms  Contd..  </vt:lpstr>
      <vt:lpstr>Tools and Algorithms  Contd..  </vt:lpstr>
      <vt:lpstr>Experimentation and Results Contd..</vt:lpstr>
      <vt:lpstr>Experimentation and Results Contd..</vt:lpstr>
      <vt:lpstr>Experimentation and Results Contd..</vt:lpstr>
      <vt:lpstr>Experimentation and Results Contd..  </vt:lpstr>
      <vt:lpstr>Uniqueness</vt:lpstr>
      <vt:lpstr>Limitations</vt:lpstr>
      <vt:lpstr>FUTURE PLANS</vt:lpstr>
      <vt:lpstr>Summary</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BARNALI SAHU</dc:creator>
  <cp:lastModifiedBy>Swayam Prakash Sahu</cp:lastModifiedBy>
  <cp:revision>52</cp:revision>
  <dcterms:created xsi:type="dcterms:W3CDTF">2023-04-24T05:50:18Z</dcterms:created>
  <dcterms:modified xsi:type="dcterms:W3CDTF">2024-05-17T12:28:13Z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